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403" r:id="rId4"/>
    <p:sldId id="318" r:id="rId5"/>
    <p:sldId id="353" r:id="rId6"/>
    <p:sldId id="404" r:id="rId7"/>
    <p:sldId id="405" r:id="rId8"/>
    <p:sldId id="407" r:id="rId9"/>
    <p:sldId id="406" r:id="rId10"/>
    <p:sldId id="410" r:id="rId11"/>
    <p:sldId id="409" r:id="rId12"/>
    <p:sldId id="408" r:id="rId13"/>
    <p:sldId id="378" r:id="rId14"/>
    <p:sldId id="385" r:id="rId15"/>
    <p:sldId id="411" r:id="rId16"/>
    <p:sldId id="412" r:id="rId17"/>
    <p:sldId id="413" r:id="rId18"/>
    <p:sldId id="414" r:id="rId19"/>
    <p:sldId id="41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0000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899AE-2995-465B-9F6A-443734AD7867}" v="25" dt="2022-04-25T05:16:59.0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4660"/>
  </p:normalViewPr>
  <p:slideViewPr>
    <p:cSldViewPr>
      <p:cViewPr varScale="1">
        <p:scale>
          <a:sx n="62" d="100"/>
          <a:sy n="62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Maalouf" userId="a816a21a350b369f" providerId="LiveId" clId="{89FE8561-D8E7-46C1-BC5E-6F9DFB503288}"/>
    <pc:docChg chg="custSel modSld">
      <pc:chgData name="Eduardo Maalouf" userId="a816a21a350b369f" providerId="LiveId" clId="{89FE8561-D8E7-46C1-BC5E-6F9DFB503288}" dt="2022-03-21T12:48:41.244" v="88" actId="20578"/>
      <pc:docMkLst>
        <pc:docMk/>
      </pc:docMkLst>
      <pc:sldChg chg="modSp mod">
        <pc:chgData name="Eduardo Maalouf" userId="a816a21a350b369f" providerId="LiveId" clId="{89FE8561-D8E7-46C1-BC5E-6F9DFB503288}" dt="2022-03-21T00:35:22.755" v="49" actId="6549"/>
        <pc:sldMkLst>
          <pc:docMk/>
          <pc:sldMk cId="3315155972" sldId="256"/>
        </pc:sldMkLst>
        <pc:spChg chg="mod">
          <ac:chgData name="Eduardo Maalouf" userId="a816a21a350b369f" providerId="LiveId" clId="{89FE8561-D8E7-46C1-BC5E-6F9DFB503288}" dt="2022-03-21T00:35:22.755" v="49" actId="6549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89FE8561-D8E7-46C1-BC5E-6F9DFB503288}" dt="2022-03-21T12:48:41.244" v="88" actId="20578"/>
        <pc:sldMkLst>
          <pc:docMk/>
          <pc:sldMk cId="3253134454" sldId="352"/>
        </pc:sldMkLst>
        <pc:spChg chg="mod">
          <ac:chgData name="Eduardo Maalouf" userId="a816a21a350b369f" providerId="LiveId" clId="{89FE8561-D8E7-46C1-BC5E-6F9DFB503288}" dt="2022-03-21T12:48:41.244" v="88" actId="20578"/>
          <ac:spMkLst>
            <pc:docMk/>
            <pc:sldMk cId="3253134454" sldId="352"/>
            <ac:spMk id="10" creationId="{9150D67D-E106-445A-A106-E11002411E5D}"/>
          </ac:spMkLst>
        </pc:spChg>
      </pc:sldChg>
    </pc:docChg>
  </pc:docChgLst>
  <pc:docChgLst>
    <pc:chgData name="Eduardo Maalouf" userId="a816a21a350b369f" providerId="LiveId" clId="{126899AE-2995-465B-9F6A-443734AD7867}"/>
    <pc:docChg chg="undo custSel addSld delSld modSld sldOrd">
      <pc:chgData name="Eduardo Maalouf" userId="a816a21a350b369f" providerId="LiveId" clId="{126899AE-2995-465B-9F6A-443734AD7867}" dt="2022-04-25T05:27:20.353" v="9203" actId="6549"/>
      <pc:docMkLst>
        <pc:docMk/>
      </pc:docMkLst>
      <pc:sldChg chg="modSp mod">
        <pc:chgData name="Eduardo Maalouf" userId="a816a21a350b369f" providerId="LiveId" clId="{126899AE-2995-465B-9F6A-443734AD7867}" dt="2022-04-25T05:27:07.151" v="9195" actId="6549"/>
        <pc:sldMkLst>
          <pc:docMk/>
          <pc:sldMk cId="3315155972" sldId="256"/>
        </pc:sldMkLst>
        <pc:spChg chg="mod">
          <ac:chgData name="Eduardo Maalouf" userId="a816a21a350b369f" providerId="LiveId" clId="{126899AE-2995-465B-9F6A-443734AD7867}" dt="2022-04-25T05:27:07.151" v="9195" actId="6549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126899AE-2995-465B-9F6A-443734AD7867}" dt="2022-04-25T05:27:20.353" v="9203" actId="6549"/>
        <pc:sldMkLst>
          <pc:docMk/>
          <pc:sldMk cId="595193944" sldId="257"/>
        </pc:sldMkLst>
        <pc:spChg chg="mod">
          <ac:chgData name="Eduardo Maalouf" userId="a816a21a350b369f" providerId="LiveId" clId="{126899AE-2995-465B-9F6A-443734AD7867}" dt="2022-04-25T05:27:20.353" v="9203" actId="6549"/>
          <ac:spMkLst>
            <pc:docMk/>
            <pc:sldMk cId="595193944" sldId="257"/>
            <ac:spMk id="3" creationId="{00000000-0000-0000-0000-000000000000}"/>
          </ac:spMkLst>
        </pc:spChg>
      </pc:sldChg>
      <pc:sldChg chg="modSp mod">
        <pc:chgData name="Eduardo Maalouf" userId="a816a21a350b369f" providerId="LiveId" clId="{126899AE-2995-465B-9F6A-443734AD7867}" dt="2022-04-25T03:07:54.911" v="4126" actId="6549"/>
        <pc:sldMkLst>
          <pc:docMk/>
          <pc:sldMk cId="1487114119" sldId="318"/>
        </pc:sldMkLst>
        <pc:spChg chg="mod">
          <ac:chgData name="Eduardo Maalouf" userId="a816a21a350b369f" providerId="LiveId" clId="{126899AE-2995-465B-9F6A-443734AD7867}" dt="2022-04-25T00:48:09.563" v="338" actId="6549"/>
          <ac:spMkLst>
            <pc:docMk/>
            <pc:sldMk cId="1487114119" sldId="318"/>
            <ac:spMk id="8" creationId="{230E679F-17E0-4F89-8A75-1FB3BA267193}"/>
          </ac:spMkLst>
        </pc:spChg>
        <pc:spChg chg="mod">
          <ac:chgData name="Eduardo Maalouf" userId="a816a21a350b369f" providerId="LiveId" clId="{126899AE-2995-465B-9F6A-443734AD7867}" dt="2022-04-25T03:07:54.911" v="4126" actId="6549"/>
          <ac:spMkLst>
            <pc:docMk/>
            <pc:sldMk cId="1487114119" sldId="318"/>
            <ac:spMk id="10" creationId="{9150D67D-E106-445A-A106-E11002411E5D}"/>
          </ac:spMkLst>
        </pc:spChg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2835793957" sldId="326"/>
        </pc:sldMkLst>
      </pc:sldChg>
      <pc:sldChg chg="addSp delSp modSp add del mod">
        <pc:chgData name="Eduardo Maalouf" userId="a816a21a350b369f" providerId="LiveId" clId="{126899AE-2995-465B-9F6A-443734AD7867}" dt="2022-04-25T03:08:58.823" v="4128" actId="20577"/>
        <pc:sldMkLst>
          <pc:docMk/>
          <pc:sldMk cId="2433566786" sldId="353"/>
        </pc:sldMkLst>
        <pc:spChg chg="mod">
          <ac:chgData name="Eduardo Maalouf" userId="a816a21a350b369f" providerId="LiveId" clId="{126899AE-2995-465B-9F6A-443734AD7867}" dt="2022-04-25T01:25:20.689" v="1847" actId="6549"/>
          <ac:spMkLst>
            <pc:docMk/>
            <pc:sldMk cId="2433566786" sldId="353"/>
            <ac:spMk id="8" creationId="{230E679F-17E0-4F89-8A75-1FB3BA267193}"/>
          </ac:spMkLst>
        </pc:spChg>
        <pc:spChg chg="add mod">
          <ac:chgData name="Eduardo Maalouf" userId="a816a21a350b369f" providerId="LiveId" clId="{126899AE-2995-465B-9F6A-443734AD7867}" dt="2022-04-25T03:08:58.823" v="4128" actId="20577"/>
          <ac:spMkLst>
            <pc:docMk/>
            <pc:sldMk cId="2433566786" sldId="353"/>
            <ac:spMk id="9" creationId="{00D94BD1-2840-4B57-8744-1004B486404A}"/>
          </ac:spMkLst>
        </pc:spChg>
        <pc:spChg chg="del mod">
          <ac:chgData name="Eduardo Maalouf" userId="a816a21a350b369f" providerId="LiveId" clId="{126899AE-2995-465B-9F6A-443734AD7867}" dt="2022-04-25T01:30:23.179" v="1856" actId="478"/>
          <ac:spMkLst>
            <pc:docMk/>
            <pc:sldMk cId="2433566786" sldId="353"/>
            <ac:spMk id="10" creationId="{9150D67D-E106-445A-A106-E11002411E5D}"/>
          </ac:spMkLst>
        </pc:spChg>
        <pc:spChg chg="add del">
          <ac:chgData name="Eduardo Maalouf" userId="a816a21a350b369f" providerId="LiveId" clId="{126899AE-2995-465B-9F6A-443734AD7867}" dt="2022-04-25T01:31:38.934" v="1878" actId="478"/>
          <ac:spMkLst>
            <pc:docMk/>
            <pc:sldMk cId="2433566786" sldId="353"/>
            <ac:spMk id="11" creationId="{68101D72-BEB8-492E-8E3D-471E189AB658}"/>
          </ac:spMkLst>
        </pc:spChg>
        <pc:picChg chg="add mod">
          <ac:chgData name="Eduardo Maalouf" userId="a816a21a350b369f" providerId="LiveId" clId="{126899AE-2995-465B-9F6A-443734AD7867}" dt="2022-04-25T03:08:09.727" v="4127" actId="14100"/>
          <ac:picMkLst>
            <pc:docMk/>
            <pc:sldMk cId="2433566786" sldId="353"/>
            <ac:picMk id="3" creationId="{83FEFD9D-33D7-4084-BB80-081A2DA321E0}"/>
          </ac:picMkLst>
        </pc:picChg>
      </pc:sldChg>
      <pc:sldChg chg="addSp delSp modSp mod">
        <pc:chgData name="Eduardo Maalouf" userId="a816a21a350b369f" providerId="LiveId" clId="{126899AE-2995-465B-9F6A-443734AD7867}" dt="2022-04-25T04:11:43.994" v="6627" actId="1076"/>
        <pc:sldMkLst>
          <pc:docMk/>
          <pc:sldMk cId="3543482839" sldId="378"/>
        </pc:sldMkLst>
        <pc:spChg chg="mod">
          <ac:chgData name="Eduardo Maalouf" userId="a816a21a350b369f" providerId="LiveId" clId="{126899AE-2995-465B-9F6A-443734AD7867}" dt="2022-04-25T04:08:04.313" v="6565" actId="20577"/>
          <ac:spMkLst>
            <pc:docMk/>
            <pc:sldMk cId="3543482839" sldId="378"/>
            <ac:spMk id="8" creationId="{230E679F-17E0-4F89-8A75-1FB3BA267193}"/>
          </ac:spMkLst>
        </pc:spChg>
        <pc:spChg chg="add mod">
          <ac:chgData name="Eduardo Maalouf" userId="a816a21a350b369f" providerId="LiveId" clId="{126899AE-2995-465B-9F6A-443734AD7867}" dt="2022-04-25T04:11:43.994" v="6627" actId="1076"/>
          <ac:spMkLst>
            <pc:docMk/>
            <pc:sldMk cId="3543482839" sldId="378"/>
            <ac:spMk id="9" creationId="{903B1FB6-A818-4E9A-80C5-A4EB6044655B}"/>
          </ac:spMkLst>
        </pc:spChg>
        <pc:spChg chg="del mod">
          <ac:chgData name="Eduardo Maalouf" userId="a816a21a350b369f" providerId="LiveId" clId="{126899AE-2995-465B-9F6A-443734AD7867}" dt="2022-04-25T04:10:38.349" v="6621" actId="478"/>
          <ac:spMkLst>
            <pc:docMk/>
            <pc:sldMk cId="3543482839" sldId="378"/>
            <ac:spMk id="10" creationId="{9150D67D-E106-445A-A106-E11002411E5D}"/>
          </ac:spMkLst>
        </pc:spChg>
        <pc:picChg chg="add mod">
          <ac:chgData name="Eduardo Maalouf" userId="a816a21a350b369f" providerId="LiveId" clId="{126899AE-2995-465B-9F6A-443734AD7867}" dt="2022-04-25T04:11:39.321" v="6626" actId="1076"/>
          <ac:picMkLst>
            <pc:docMk/>
            <pc:sldMk cId="3543482839" sldId="378"/>
            <ac:picMk id="3" creationId="{1C50C46D-80A5-4507-8BD6-A62433135953}"/>
          </ac:picMkLst>
        </pc:picChg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963405188" sldId="384"/>
        </pc:sldMkLst>
      </pc:sldChg>
      <pc:sldChg chg="modSp mod">
        <pc:chgData name="Eduardo Maalouf" userId="a816a21a350b369f" providerId="LiveId" clId="{126899AE-2995-465B-9F6A-443734AD7867}" dt="2022-04-25T05:00:40.671" v="7755" actId="20577"/>
        <pc:sldMkLst>
          <pc:docMk/>
          <pc:sldMk cId="2802944916" sldId="385"/>
        </pc:sldMkLst>
        <pc:spChg chg="mod">
          <ac:chgData name="Eduardo Maalouf" userId="a816a21a350b369f" providerId="LiveId" clId="{126899AE-2995-465B-9F6A-443734AD7867}" dt="2022-04-25T01:15:11.799" v="1588" actId="313"/>
          <ac:spMkLst>
            <pc:docMk/>
            <pc:sldMk cId="2802944916" sldId="385"/>
            <ac:spMk id="8" creationId="{230E679F-17E0-4F89-8A75-1FB3BA267193}"/>
          </ac:spMkLst>
        </pc:spChg>
        <pc:spChg chg="mod">
          <ac:chgData name="Eduardo Maalouf" userId="a816a21a350b369f" providerId="LiveId" clId="{126899AE-2995-465B-9F6A-443734AD7867}" dt="2022-04-25T05:00:40.671" v="7755" actId="20577"/>
          <ac:spMkLst>
            <pc:docMk/>
            <pc:sldMk cId="2802944916" sldId="385"/>
            <ac:spMk id="10" creationId="{9150D67D-E106-445A-A106-E11002411E5D}"/>
          </ac:spMkLst>
        </pc:spChg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3883154220" sldId="386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4280070191" sldId="387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1915345559" sldId="388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486669372" sldId="389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2466773702" sldId="390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1168793212" sldId="391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64230421" sldId="392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712255291" sldId="393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3256574323" sldId="394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1845258707" sldId="397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4207167964" sldId="398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3626043507" sldId="399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713707332" sldId="401"/>
        </pc:sldMkLst>
      </pc:sldChg>
      <pc:sldChg chg="del">
        <pc:chgData name="Eduardo Maalouf" userId="a816a21a350b369f" providerId="LiveId" clId="{126899AE-2995-465B-9F6A-443734AD7867}" dt="2022-04-25T04:31:32.592" v="6733" actId="47"/>
        <pc:sldMkLst>
          <pc:docMk/>
          <pc:sldMk cId="1540178715" sldId="402"/>
        </pc:sldMkLst>
      </pc:sldChg>
      <pc:sldChg chg="modSp add mod ord">
        <pc:chgData name="Eduardo Maalouf" userId="a816a21a350b369f" providerId="LiveId" clId="{126899AE-2995-465B-9F6A-443734AD7867}" dt="2022-04-25T03:07:00.705" v="4113" actId="6549"/>
        <pc:sldMkLst>
          <pc:docMk/>
          <pc:sldMk cId="3642827822" sldId="403"/>
        </pc:sldMkLst>
        <pc:spChg chg="mod">
          <ac:chgData name="Eduardo Maalouf" userId="a816a21a350b369f" providerId="LiveId" clId="{126899AE-2995-465B-9F6A-443734AD7867}" dt="2022-04-25T03:07:00.705" v="4113" actId="6549"/>
          <ac:spMkLst>
            <pc:docMk/>
            <pc:sldMk cId="3642827822" sldId="403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3:14:02.582" v="4258" actId="20577"/>
        <pc:sldMkLst>
          <pc:docMk/>
          <pc:sldMk cId="1083655815" sldId="404"/>
        </pc:sldMkLst>
        <pc:spChg chg="mod">
          <ac:chgData name="Eduardo Maalouf" userId="a816a21a350b369f" providerId="LiveId" clId="{126899AE-2995-465B-9F6A-443734AD7867}" dt="2022-04-25T01:33:30.904" v="1905" actId="20577"/>
          <ac:spMkLst>
            <pc:docMk/>
            <pc:sldMk cId="1083655815" sldId="404"/>
            <ac:spMk id="8" creationId="{230E679F-17E0-4F89-8A75-1FB3BA267193}"/>
          </ac:spMkLst>
        </pc:spChg>
        <pc:spChg chg="mod">
          <ac:chgData name="Eduardo Maalouf" userId="a816a21a350b369f" providerId="LiveId" clId="{126899AE-2995-465B-9F6A-443734AD7867}" dt="2022-04-25T03:14:02.582" v="4258" actId="20577"/>
          <ac:spMkLst>
            <pc:docMk/>
            <pc:sldMk cId="1083655815" sldId="404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3:16:23.762" v="4388" actId="20577"/>
        <pc:sldMkLst>
          <pc:docMk/>
          <pc:sldMk cId="2735775775" sldId="405"/>
        </pc:sldMkLst>
        <pc:spChg chg="mod">
          <ac:chgData name="Eduardo Maalouf" userId="a816a21a350b369f" providerId="LiveId" clId="{126899AE-2995-465B-9F6A-443734AD7867}" dt="2022-04-25T03:16:23.762" v="4388" actId="20577"/>
          <ac:spMkLst>
            <pc:docMk/>
            <pc:sldMk cId="2735775775" sldId="405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126899AE-2995-465B-9F6A-443734AD7867}" dt="2022-04-25T03:46:46.104" v="4943" actId="1076"/>
        <pc:sldMkLst>
          <pc:docMk/>
          <pc:sldMk cId="2070496533" sldId="406"/>
        </pc:sldMkLst>
        <pc:spChg chg="add del mod">
          <ac:chgData name="Eduardo Maalouf" userId="a816a21a350b369f" providerId="LiveId" clId="{126899AE-2995-465B-9F6A-443734AD7867}" dt="2022-04-25T03:45:47.798" v="4927" actId="478"/>
          <ac:spMkLst>
            <pc:docMk/>
            <pc:sldMk cId="2070496533" sldId="406"/>
            <ac:spMk id="9" creationId="{52230AF2-84F8-4D4D-9B4E-E8E922DA57EC}"/>
          </ac:spMkLst>
        </pc:spChg>
        <pc:spChg chg="mod">
          <ac:chgData name="Eduardo Maalouf" userId="a816a21a350b369f" providerId="LiveId" clId="{126899AE-2995-465B-9F6A-443734AD7867}" dt="2022-04-25T03:32:57.918" v="4517" actId="20577"/>
          <ac:spMkLst>
            <pc:docMk/>
            <pc:sldMk cId="2070496533" sldId="406"/>
            <ac:spMk id="10" creationId="{9150D67D-E106-445A-A106-E11002411E5D}"/>
          </ac:spMkLst>
        </pc:spChg>
        <pc:spChg chg="add mod">
          <ac:chgData name="Eduardo Maalouf" userId="a816a21a350b369f" providerId="LiveId" clId="{126899AE-2995-465B-9F6A-443734AD7867}" dt="2022-04-25T03:46:46.104" v="4943" actId="1076"/>
          <ac:spMkLst>
            <pc:docMk/>
            <pc:sldMk cId="2070496533" sldId="406"/>
            <ac:spMk id="11" creationId="{B763DDB4-AFF6-4E34-98E9-FA36562018D3}"/>
          </ac:spMkLst>
        </pc:spChg>
        <pc:picChg chg="add mod">
          <ac:chgData name="Eduardo Maalouf" userId="a816a21a350b369f" providerId="LiveId" clId="{126899AE-2995-465B-9F6A-443734AD7867}" dt="2022-04-25T03:46:21.262" v="4932" actId="1076"/>
          <ac:picMkLst>
            <pc:docMk/>
            <pc:sldMk cId="2070496533" sldId="406"/>
            <ac:picMk id="3" creationId="{103930F8-B331-4CFA-AF75-9FD4EF015ED5}"/>
          </ac:picMkLst>
        </pc:picChg>
      </pc:sldChg>
      <pc:sldChg chg="modSp add mod">
        <pc:chgData name="Eduardo Maalouf" userId="a816a21a350b369f" providerId="LiveId" clId="{126899AE-2995-465B-9F6A-443734AD7867}" dt="2022-04-25T02:40:51.648" v="3849" actId="6549"/>
        <pc:sldMkLst>
          <pc:docMk/>
          <pc:sldMk cId="3978259413" sldId="407"/>
        </pc:sldMkLst>
        <pc:spChg chg="mod">
          <ac:chgData name="Eduardo Maalouf" userId="a816a21a350b369f" providerId="LiveId" clId="{126899AE-2995-465B-9F6A-443734AD7867}" dt="2022-04-25T02:40:51.648" v="3849" actId="6549"/>
          <ac:spMkLst>
            <pc:docMk/>
            <pc:sldMk cId="3978259413" sldId="407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4:10:25.451" v="6620" actId="255"/>
        <pc:sldMkLst>
          <pc:docMk/>
          <pc:sldMk cId="3296710691" sldId="408"/>
        </pc:sldMkLst>
        <pc:spChg chg="mod">
          <ac:chgData name="Eduardo Maalouf" userId="a816a21a350b369f" providerId="LiveId" clId="{126899AE-2995-465B-9F6A-443734AD7867}" dt="2022-04-25T04:10:25.451" v="6620" actId="255"/>
          <ac:spMkLst>
            <pc:docMk/>
            <pc:sldMk cId="3296710691" sldId="408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4:06:29.231" v="6508" actId="255"/>
        <pc:sldMkLst>
          <pc:docMk/>
          <pc:sldMk cId="2885400386" sldId="409"/>
        </pc:sldMkLst>
        <pc:spChg chg="mod">
          <ac:chgData name="Eduardo Maalouf" userId="a816a21a350b369f" providerId="LiveId" clId="{126899AE-2995-465B-9F6A-443734AD7867}" dt="2022-04-25T04:06:29.231" v="6508" actId="255"/>
          <ac:spMkLst>
            <pc:docMk/>
            <pc:sldMk cId="2885400386" sldId="409"/>
            <ac:spMk id="10" creationId="{9150D67D-E106-445A-A106-E11002411E5D}"/>
          </ac:spMkLst>
        </pc:spChg>
      </pc:sldChg>
      <pc:sldChg chg="delSp modSp add mod">
        <pc:chgData name="Eduardo Maalouf" userId="a816a21a350b369f" providerId="LiveId" clId="{126899AE-2995-465B-9F6A-443734AD7867}" dt="2022-04-25T04:02:20.929" v="5914" actId="6549"/>
        <pc:sldMkLst>
          <pc:docMk/>
          <pc:sldMk cId="2405591494" sldId="410"/>
        </pc:sldMkLst>
        <pc:spChg chg="mod">
          <ac:chgData name="Eduardo Maalouf" userId="a816a21a350b369f" providerId="LiveId" clId="{126899AE-2995-465B-9F6A-443734AD7867}" dt="2022-04-25T04:02:20.929" v="5914" actId="6549"/>
          <ac:spMkLst>
            <pc:docMk/>
            <pc:sldMk cId="2405591494" sldId="410"/>
            <ac:spMk id="10" creationId="{9150D67D-E106-445A-A106-E11002411E5D}"/>
          </ac:spMkLst>
        </pc:spChg>
        <pc:spChg chg="del">
          <ac:chgData name="Eduardo Maalouf" userId="a816a21a350b369f" providerId="LiveId" clId="{126899AE-2995-465B-9F6A-443734AD7867}" dt="2022-04-25T03:50:22.459" v="5506" actId="478"/>
          <ac:spMkLst>
            <pc:docMk/>
            <pc:sldMk cId="2405591494" sldId="410"/>
            <ac:spMk id="11" creationId="{B763DDB4-AFF6-4E34-98E9-FA36562018D3}"/>
          </ac:spMkLst>
        </pc:spChg>
        <pc:picChg chg="del">
          <ac:chgData name="Eduardo Maalouf" userId="a816a21a350b369f" providerId="LiveId" clId="{126899AE-2995-465B-9F6A-443734AD7867}" dt="2022-04-25T03:50:20.085" v="5505" actId="478"/>
          <ac:picMkLst>
            <pc:docMk/>
            <pc:sldMk cId="2405591494" sldId="410"/>
            <ac:picMk id="3" creationId="{103930F8-B331-4CFA-AF75-9FD4EF015ED5}"/>
          </ac:picMkLst>
        </pc:picChg>
      </pc:sldChg>
      <pc:sldChg chg="modSp add del mod">
        <pc:chgData name="Eduardo Maalouf" userId="a816a21a350b369f" providerId="LiveId" clId="{126899AE-2995-465B-9F6A-443734AD7867}" dt="2022-04-25T04:03:12.875" v="6070" actId="47"/>
        <pc:sldMkLst>
          <pc:docMk/>
          <pc:sldMk cId="1315255581" sldId="411"/>
        </pc:sldMkLst>
        <pc:spChg chg="mod">
          <ac:chgData name="Eduardo Maalouf" userId="a816a21a350b369f" providerId="LiveId" clId="{126899AE-2995-465B-9F6A-443734AD7867}" dt="2022-04-25T04:03:02.383" v="6069" actId="20577"/>
          <ac:spMkLst>
            <pc:docMk/>
            <pc:sldMk cId="1315255581" sldId="411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5:25:21.602" v="9182" actId="6549"/>
        <pc:sldMkLst>
          <pc:docMk/>
          <pc:sldMk cId="1625361498" sldId="411"/>
        </pc:sldMkLst>
        <pc:spChg chg="mod">
          <ac:chgData name="Eduardo Maalouf" userId="a816a21a350b369f" providerId="LiveId" clId="{126899AE-2995-465B-9F6A-443734AD7867}" dt="2022-04-25T05:25:21.602" v="9182" actId="6549"/>
          <ac:spMkLst>
            <pc:docMk/>
            <pc:sldMk cId="1625361498" sldId="411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5:18:12.367" v="8937" actId="20577"/>
        <pc:sldMkLst>
          <pc:docMk/>
          <pc:sldMk cId="1799172885" sldId="412"/>
        </pc:sldMkLst>
        <pc:spChg chg="mod">
          <ac:chgData name="Eduardo Maalouf" userId="a816a21a350b369f" providerId="LiveId" clId="{126899AE-2995-465B-9F6A-443734AD7867}" dt="2022-04-25T05:18:12.367" v="8937" actId="20577"/>
          <ac:spMkLst>
            <pc:docMk/>
            <pc:sldMk cId="1799172885" sldId="412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126899AE-2995-465B-9F6A-443734AD7867}" dt="2022-04-25T04:58:17.473" v="7745" actId="179"/>
        <pc:sldMkLst>
          <pc:docMk/>
          <pc:sldMk cId="1780281248" sldId="413"/>
        </pc:sldMkLst>
        <pc:spChg chg="mod">
          <ac:chgData name="Eduardo Maalouf" userId="a816a21a350b369f" providerId="LiveId" clId="{126899AE-2995-465B-9F6A-443734AD7867}" dt="2022-04-25T04:58:17.473" v="7745" actId="179"/>
          <ac:spMkLst>
            <pc:docMk/>
            <pc:sldMk cId="1780281248" sldId="413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126899AE-2995-465B-9F6A-443734AD7867}" dt="2022-04-25T05:21:27.522" v="9165" actId="20577"/>
        <pc:sldMkLst>
          <pc:docMk/>
          <pc:sldMk cId="2285800198" sldId="414"/>
        </pc:sldMkLst>
        <pc:spChg chg="mod">
          <ac:chgData name="Eduardo Maalouf" userId="a816a21a350b369f" providerId="LiveId" clId="{126899AE-2995-465B-9F6A-443734AD7867}" dt="2022-04-25T05:01:56.710" v="7860" actId="6549"/>
          <ac:spMkLst>
            <pc:docMk/>
            <pc:sldMk cId="2285800198" sldId="414"/>
            <ac:spMk id="8" creationId="{230E679F-17E0-4F89-8A75-1FB3BA267193}"/>
          </ac:spMkLst>
        </pc:spChg>
        <pc:spChg chg="mod">
          <ac:chgData name="Eduardo Maalouf" userId="a816a21a350b369f" providerId="LiveId" clId="{126899AE-2995-465B-9F6A-443734AD7867}" dt="2022-04-25T05:21:27.522" v="9165" actId="20577"/>
          <ac:spMkLst>
            <pc:docMk/>
            <pc:sldMk cId="2285800198" sldId="414"/>
            <ac:spMk id="10" creationId="{9150D67D-E106-445A-A106-E11002411E5D}"/>
          </ac:spMkLst>
        </pc:spChg>
        <pc:picChg chg="add del mod">
          <ac:chgData name="Eduardo Maalouf" userId="a816a21a350b369f" providerId="LiveId" clId="{126899AE-2995-465B-9F6A-443734AD7867}" dt="2022-04-25T05:17:11.949" v="8929" actId="478"/>
          <ac:picMkLst>
            <pc:docMk/>
            <pc:sldMk cId="2285800198" sldId="414"/>
            <ac:picMk id="3" creationId="{6D57889D-FE49-4E6E-BBC9-E5697F5C1C8B}"/>
          </ac:picMkLst>
        </pc:picChg>
      </pc:sldChg>
      <pc:sldChg chg="addSp delSp modSp add mod">
        <pc:chgData name="Eduardo Maalouf" userId="a816a21a350b369f" providerId="LiveId" clId="{126899AE-2995-465B-9F6A-443734AD7867}" dt="2022-04-25T05:24:16.924" v="9174" actId="692"/>
        <pc:sldMkLst>
          <pc:docMk/>
          <pc:sldMk cId="6861588" sldId="415"/>
        </pc:sldMkLst>
        <pc:spChg chg="add del mod">
          <ac:chgData name="Eduardo Maalouf" userId="a816a21a350b369f" providerId="LiveId" clId="{126899AE-2995-465B-9F6A-443734AD7867}" dt="2022-04-25T05:23:20.258" v="9168" actId="478"/>
          <ac:spMkLst>
            <pc:docMk/>
            <pc:sldMk cId="6861588" sldId="415"/>
            <ac:spMk id="9" creationId="{BBA803AD-0D77-4401-8AB4-6094AA367716}"/>
          </ac:spMkLst>
        </pc:spChg>
        <pc:spChg chg="del">
          <ac:chgData name="Eduardo Maalouf" userId="a816a21a350b369f" providerId="LiveId" clId="{126899AE-2995-465B-9F6A-443734AD7867}" dt="2022-04-25T05:17:03.961" v="8927" actId="478"/>
          <ac:spMkLst>
            <pc:docMk/>
            <pc:sldMk cId="6861588" sldId="415"/>
            <ac:spMk id="10" creationId="{9150D67D-E106-445A-A106-E11002411E5D}"/>
          </ac:spMkLst>
        </pc:spChg>
        <pc:spChg chg="add mod">
          <ac:chgData name="Eduardo Maalouf" userId="a816a21a350b369f" providerId="LiveId" clId="{126899AE-2995-465B-9F6A-443734AD7867}" dt="2022-04-25T05:23:50.972" v="9171" actId="1076"/>
          <ac:spMkLst>
            <pc:docMk/>
            <pc:sldMk cId="6861588" sldId="415"/>
            <ac:spMk id="11" creationId="{1FDA1102-A980-4E2D-9B21-166D58115C03}"/>
          </ac:spMkLst>
        </pc:spChg>
        <pc:picChg chg="mod">
          <ac:chgData name="Eduardo Maalouf" userId="a816a21a350b369f" providerId="LiveId" clId="{126899AE-2995-465B-9F6A-443734AD7867}" dt="2022-04-25T05:24:16.924" v="9174" actId="692"/>
          <ac:picMkLst>
            <pc:docMk/>
            <pc:sldMk cId="6861588" sldId="415"/>
            <ac:picMk id="3" creationId="{6D57889D-FE49-4E6E-BBC9-E5697F5C1C8B}"/>
          </ac:picMkLst>
        </pc:picChg>
      </pc:sldChg>
    </pc:docChg>
  </pc:docChgLst>
  <pc:docChgLst>
    <pc:chgData name="Eduardo Maalouf" userId="a816a21a350b369f" providerId="LiveId" clId="{5B71C217-E380-4AAD-BF9D-3AA4ED2082BA}"/>
    <pc:docChg chg="undo custSel addSld delSld modSld">
      <pc:chgData name="Eduardo Maalouf" userId="a816a21a350b369f" providerId="LiveId" clId="{5B71C217-E380-4AAD-BF9D-3AA4ED2082BA}" dt="2022-03-26T13:27:56.144" v="219" actId="47"/>
      <pc:docMkLst>
        <pc:docMk/>
      </pc:docMkLst>
      <pc:sldChg chg="modSp mod">
        <pc:chgData name="Eduardo Maalouf" userId="a816a21a350b369f" providerId="LiveId" clId="{5B71C217-E380-4AAD-BF9D-3AA4ED2082BA}" dt="2022-03-26T13:14:51.470" v="60" actId="6549"/>
        <pc:sldMkLst>
          <pc:docMk/>
          <pc:sldMk cId="3315155972" sldId="256"/>
        </pc:sldMkLst>
        <pc:spChg chg="mod">
          <ac:chgData name="Eduardo Maalouf" userId="a816a21a350b369f" providerId="LiveId" clId="{5B71C217-E380-4AAD-BF9D-3AA4ED2082BA}" dt="2022-03-26T13:14:51.470" v="60" actId="6549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5B71C217-E380-4AAD-BF9D-3AA4ED2082BA}" dt="2022-03-26T13:26:06.314" v="216" actId="6549"/>
        <pc:sldMkLst>
          <pc:docMk/>
          <pc:sldMk cId="1487114119" sldId="318"/>
        </pc:sldMkLst>
        <pc:spChg chg="mod">
          <ac:chgData name="Eduardo Maalouf" userId="a816a21a350b369f" providerId="LiveId" clId="{5B71C217-E380-4AAD-BF9D-3AA4ED2082BA}" dt="2022-03-26T13:26:06.314" v="216" actId="6549"/>
          <ac:spMkLst>
            <pc:docMk/>
            <pc:sldMk cId="1487114119" sldId="318"/>
            <ac:spMk id="10" creationId="{9150D67D-E106-445A-A106-E11002411E5D}"/>
          </ac:spMkLst>
        </pc:spChg>
      </pc:sldChg>
      <pc:sldChg chg="add">
        <pc:chgData name="Eduardo Maalouf" userId="a816a21a350b369f" providerId="LiveId" clId="{5B71C217-E380-4AAD-BF9D-3AA4ED2082BA}" dt="2022-03-26T13:26:16.475" v="217"/>
        <pc:sldMkLst>
          <pc:docMk/>
          <pc:sldMk cId="2433566786" sldId="353"/>
        </pc:sldMkLst>
      </pc:sldChg>
      <pc:sldChg chg="new del">
        <pc:chgData name="Eduardo Maalouf" userId="a816a21a350b369f" providerId="LiveId" clId="{5B71C217-E380-4AAD-BF9D-3AA4ED2082BA}" dt="2022-03-26T13:27:56.144" v="219" actId="47"/>
        <pc:sldMkLst>
          <pc:docMk/>
          <pc:sldMk cId="871768260" sldId="354"/>
        </pc:sldMkLst>
      </pc:sldChg>
    </pc:docChg>
  </pc:docChgLst>
  <pc:docChgLst>
    <pc:chgData name="Eduardo Maalouf" userId="a816a21a350b369f" providerId="LiveId" clId="{BE2B610E-1A96-4E4F-917D-B086BCF87FA6}"/>
    <pc:docChg chg="undo custSel addSld delSld modSld">
      <pc:chgData name="Eduardo Maalouf" userId="a816a21a350b369f" providerId="LiveId" clId="{BE2B610E-1A96-4E4F-917D-B086BCF87FA6}" dt="2022-03-29T17:30:48.992" v="8451" actId="6549"/>
      <pc:docMkLst>
        <pc:docMk/>
      </pc:docMkLst>
      <pc:sldChg chg="modSp mod">
        <pc:chgData name="Eduardo Maalouf" userId="a816a21a350b369f" providerId="LiveId" clId="{BE2B610E-1A96-4E4F-917D-B086BCF87FA6}" dt="2022-03-26T13:43:03.546" v="1" actId="20577"/>
        <pc:sldMkLst>
          <pc:docMk/>
          <pc:sldMk cId="3315155972" sldId="256"/>
        </pc:sldMkLst>
        <pc:spChg chg="mod">
          <ac:chgData name="Eduardo Maalouf" userId="a816a21a350b369f" providerId="LiveId" clId="{BE2B610E-1A96-4E4F-917D-B086BCF87FA6}" dt="2022-03-26T13:43:03.546" v="1" actId="20577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BE2B610E-1A96-4E4F-917D-B086BCF87FA6}" dt="2022-03-27T04:58:39.915" v="8450" actId="6549"/>
        <pc:sldMkLst>
          <pc:docMk/>
          <pc:sldMk cId="595193944" sldId="257"/>
        </pc:sldMkLst>
        <pc:spChg chg="mod">
          <ac:chgData name="Eduardo Maalouf" userId="a816a21a350b369f" providerId="LiveId" clId="{BE2B610E-1A96-4E4F-917D-B086BCF87FA6}" dt="2022-03-27T04:58:39.915" v="8450" actId="6549"/>
          <ac:spMkLst>
            <pc:docMk/>
            <pc:sldMk cId="595193944" sldId="257"/>
            <ac:spMk id="3" creationId="{00000000-0000-0000-0000-000000000000}"/>
          </ac:spMkLst>
        </pc:spChg>
      </pc:sldChg>
      <pc:sldChg chg="modSp mod">
        <pc:chgData name="Eduardo Maalouf" userId="a816a21a350b369f" providerId="LiveId" clId="{BE2B610E-1A96-4E4F-917D-B086BCF87FA6}" dt="2022-03-26T21:05:20.715" v="1360" actId="255"/>
        <pc:sldMkLst>
          <pc:docMk/>
          <pc:sldMk cId="1487114119" sldId="318"/>
        </pc:sldMkLst>
        <pc:spChg chg="mod">
          <ac:chgData name="Eduardo Maalouf" userId="a816a21a350b369f" providerId="LiveId" clId="{BE2B610E-1A96-4E4F-917D-B086BCF87FA6}" dt="2022-03-26T21:05:20.715" v="1360" actId="255"/>
          <ac:spMkLst>
            <pc:docMk/>
            <pc:sldMk cId="1487114119" sldId="318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BE2B610E-1A96-4E4F-917D-B086BCF87FA6}" dt="2022-03-27T04:19:32.480" v="6214" actId="1036"/>
        <pc:sldMkLst>
          <pc:docMk/>
          <pc:sldMk cId="2835793957" sldId="326"/>
        </pc:sldMkLst>
        <pc:spChg chg="mod">
          <ac:chgData name="Eduardo Maalouf" userId="a816a21a350b369f" providerId="LiveId" clId="{BE2B610E-1A96-4E4F-917D-B086BCF87FA6}" dt="2022-03-26T13:58:03.138" v="1277" actId="6549"/>
          <ac:spMkLst>
            <pc:docMk/>
            <pc:sldMk cId="2835793957" sldId="326"/>
            <ac:spMk id="8" creationId="{230E679F-17E0-4F89-8A75-1FB3BA267193}"/>
          </ac:spMkLst>
        </pc:spChg>
        <pc:spChg chg="mod">
          <ac:chgData name="Eduardo Maalouf" userId="a816a21a350b369f" providerId="LiveId" clId="{BE2B610E-1A96-4E4F-917D-B086BCF87FA6}" dt="2022-03-27T04:19:32.480" v="6214" actId="1036"/>
          <ac:spMkLst>
            <pc:docMk/>
            <pc:sldMk cId="2835793957" sldId="326"/>
            <ac:spMk id="10" creationId="{9150D67D-E106-445A-A106-E11002411E5D}"/>
          </ac:spMkLst>
        </pc:spChg>
      </pc:sldChg>
      <pc:sldChg chg="del">
        <pc:chgData name="Eduardo Maalouf" userId="a816a21a350b369f" providerId="LiveId" clId="{BE2B610E-1A96-4E4F-917D-B086BCF87FA6}" dt="2022-03-26T13:57:50.783" v="1229" actId="47"/>
        <pc:sldMkLst>
          <pc:docMk/>
          <pc:sldMk cId="132158857" sldId="328"/>
        </pc:sldMkLst>
      </pc:sldChg>
      <pc:sldChg chg="del">
        <pc:chgData name="Eduardo Maalouf" userId="a816a21a350b369f" providerId="LiveId" clId="{BE2B610E-1A96-4E4F-917D-B086BCF87FA6}" dt="2022-03-26T13:57:50.580" v="1228" actId="47"/>
        <pc:sldMkLst>
          <pc:docMk/>
          <pc:sldMk cId="1351974207" sldId="336"/>
        </pc:sldMkLst>
      </pc:sldChg>
      <pc:sldChg chg="addSp delSp modSp mod">
        <pc:chgData name="Eduardo Maalouf" userId="a816a21a350b369f" providerId="LiveId" clId="{BE2B610E-1A96-4E4F-917D-B086BCF87FA6}" dt="2022-03-27T04:19:14.274" v="6212" actId="1036"/>
        <pc:sldMkLst>
          <pc:docMk/>
          <pc:sldMk cId="436150265" sldId="337"/>
        </pc:sldMkLst>
        <pc:spChg chg="add mod">
          <ac:chgData name="Eduardo Maalouf" userId="a816a21a350b369f" providerId="LiveId" clId="{BE2B610E-1A96-4E4F-917D-B086BCF87FA6}" dt="2022-03-26T22:32:41.487" v="3060" actId="1037"/>
          <ac:spMkLst>
            <pc:docMk/>
            <pc:sldMk cId="436150265" sldId="337"/>
            <ac:spMk id="2" creationId="{4E00800B-FA2F-4233-9DA5-7F91CEC0E770}"/>
          </ac:spMkLst>
        </pc:spChg>
        <pc:spChg chg="add del">
          <ac:chgData name="Eduardo Maalouf" userId="a816a21a350b369f" providerId="LiveId" clId="{BE2B610E-1A96-4E4F-917D-B086BCF87FA6}" dt="2022-03-26T22:32:08.892" v="3055" actId="478"/>
          <ac:spMkLst>
            <pc:docMk/>
            <pc:sldMk cId="436150265" sldId="337"/>
            <ac:spMk id="3" creationId="{EA74B896-8E75-4BD5-8BAF-9B817E25B346}"/>
          </ac:spMkLst>
        </pc:spChg>
        <pc:spChg chg="add mod">
          <ac:chgData name="Eduardo Maalouf" userId="a816a21a350b369f" providerId="LiveId" clId="{BE2B610E-1A96-4E4F-917D-B086BCF87FA6}" dt="2022-03-26T22:32:36.673" v="3057" actId="1076"/>
          <ac:spMkLst>
            <pc:docMk/>
            <pc:sldMk cId="436150265" sldId="337"/>
            <ac:spMk id="5" creationId="{2A16D41E-C30A-44D0-AA73-BBF203A11659}"/>
          </ac:spMkLst>
        </pc:spChg>
        <pc:spChg chg="mod">
          <ac:chgData name="Eduardo Maalouf" userId="a816a21a350b369f" providerId="LiveId" clId="{BE2B610E-1A96-4E4F-917D-B086BCF87FA6}" dt="2022-03-26T21:57:37.608" v="2345" actId="6549"/>
          <ac:spMkLst>
            <pc:docMk/>
            <pc:sldMk cId="436150265" sldId="337"/>
            <ac:spMk id="8" creationId="{230E679F-17E0-4F89-8A75-1FB3BA267193}"/>
          </ac:spMkLst>
        </pc:spChg>
        <pc:spChg chg="add mod">
          <ac:chgData name="Eduardo Maalouf" userId="a816a21a350b369f" providerId="LiveId" clId="{BE2B610E-1A96-4E4F-917D-B086BCF87FA6}" dt="2022-03-26T22:33:05.846" v="3085" actId="1037"/>
          <ac:spMkLst>
            <pc:docMk/>
            <pc:sldMk cId="436150265" sldId="337"/>
            <ac:spMk id="9" creationId="{8D13E978-135C-4246-81B0-9512B3A98DAD}"/>
          </ac:spMkLst>
        </pc:spChg>
        <pc:spChg chg="mod">
          <ac:chgData name="Eduardo Maalouf" userId="a816a21a350b369f" providerId="LiveId" clId="{BE2B610E-1A96-4E4F-917D-B086BCF87FA6}" dt="2022-03-27T04:19:14.274" v="6212" actId="1036"/>
          <ac:spMkLst>
            <pc:docMk/>
            <pc:sldMk cId="436150265" sldId="337"/>
            <ac:spMk id="10" creationId="{9150D67D-E106-445A-A106-E11002411E5D}"/>
          </ac:spMkLst>
        </pc:spChg>
      </pc:sldChg>
      <pc:sldChg chg="addSp delSp modSp mod">
        <pc:chgData name="Eduardo Maalouf" userId="a816a21a350b369f" providerId="LiveId" clId="{BE2B610E-1A96-4E4F-917D-B086BCF87FA6}" dt="2022-03-26T22:34:53.874" v="3176" actId="6549"/>
        <pc:sldMkLst>
          <pc:docMk/>
          <pc:sldMk cId="9641654" sldId="339"/>
        </pc:sldMkLst>
        <pc:spChg chg="mod">
          <ac:chgData name="Eduardo Maalouf" userId="a816a21a350b369f" providerId="LiveId" clId="{BE2B610E-1A96-4E4F-917D-B086BCF87FA6}" dt="2022-03-26T22:08:06.397" v="2599" actId="27636"/>
          <ac:spMkLst>
            <pc:docMk/>
            <pc:sldMk cId="9641654" sldId="339"/>
            <ac:spMk id="8" creationId="{230E679F-17E0-4F89-8A75-1FB3BA267193}"/>
          </ac:spMkLst>
        </pc:spChg>
        <pc:spChg chg="add mod">
          <ac:chgData name="Eduardo Maalouf" userId="a816a21a350b369f" providerId="LiveId" clId="{BE2B610E-1A96-4E4F-917D-B086BCF87FA6}" dt="2022-03-26T22:34:53.874" v="3176" actId="6549"/>
          <ac:spMkLst>
            <pc:docMk/>
            <pc:sldMk cId="9641654" sldId="339"/>
            <ac:spMk id="9" creationId="{3483B61A-CD73-4AF5-B871-28450C81ED2A}"/>
          </ac:spMkLst>
        </pc:spChg>
        <pc:spChg chg="del mod">
          <ac:chgData name="Eduardo Maalouf" userId="a816a21a350b369f" providerId="LiveId" clId="{BE2B610E-1A96-4E4F-917D-B086BCF87FA6}" dt="2022-03-26T22:14:36.381" v="2655"/>
          <ac:spMkLst>
            <pc:docMk/>
            <pc:sldMk cId="9641654" sldId="339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BE2B610E-1A96-4E4F-917D-B086BCF87FA6}" dt="2022-03-27T04:19:04.646" v="6211" actId="1036"/>
        <pc:sldMkLst>
          <pc:docMk/>
          <pc:sldMk cId="3342455544" sldId="340"/>
        </pc:sldMkLst>
        <pc:spChg chg="mod">
          <ac:chgData name="Eduardo Maalouf" userId="a816a21a350b369f" providerId="LiveId" clId="{BE2B610E-1A96-4E4F-917D-B086BCF87FA6}" dt="2022-03-26T22:35:31.430" v="3234" actId="6549"/>
          <ac:spMkLst>
            <pc:docMk/>
            <pc:sldMk cId="3342455544" sldId="340"/>
            <ac:spMk id="8" creationId="{230E679F-17E0-4F89-8A75-1FB3BA267193}"/>
          </ac:spMkLst>
        </pc:spChg>
        <pc:spChg chg="mod">
          <ac:chgData name="Eduardo Maalouf" userId="a816a21a350b369f" providerId="LiveId" clId="{BE2B610E-1A96-4E4F-917D-B086BCF87FA6}" dt="2022-03-27T04:19:04.646" v="6211" actId="1036"/>
          <ac:spMkLst>
            <pc:docMk/>
            <pc:sldMk cId="3342455544" sldId="340"/>
            <ac:spMk id="10" creationId="{9150D67D-E106-445A-A106-E11002411E5D}"/>
          </ac:spMkLst>
        </pc:spChg>
      </pc:sldChg>
      <pc:sldChg chg="addSp delSp modSp mod">
        <pc:chgData name="Eduardo Maalouf" userId="a816a21a350b369f" providerId="LiveId" clId="{BE2B610E-1A96-4E4F-917D-B086BCF87FA6}" dt="2022-03-26T22:57:03.034" v="4111" actId="14100"/>
        <pc:sldMkLst>
          <pc:docMk/>
          <pc:sldMk cId="89460586" sldId="341"/>
        </pc:sldMkLst>
        <pc:spChg chg="mod">
          <ac:chgData name="Eduardo Maalouf" userId="a816a21a350b369f" providerId="LiveId" clId="{BE2B610E-1A96-4E4F-917D-B086BCF87FA6}" dt="2022-03-26T22:45:57.136" v="3844" actId="6549"/>
          <ac:spMkLst>
            <pc:docMk/>
            <pc:sldMk cId="89460586" sldId="341"/>
            <ac:spMk id="8" creationId="{230E679F-17E0-4F89-8A75-1FB3BA267193}"/>
          </ac:spMkLst>
        </pc:spChg>
        <pc:spChg chg="del mod">
          <ac:chgData name="Eduardo Maalouf" userId="a816a21a350b369f" providerId="LiveId" clId="{BE2B610E-1A96-4E4F-917D-B086BCF87FA6}" dt="2022-03-26T22:45:38.179" v="3786" actId="478"/>
          <ac:spMkLst>
            <pc:docMk/>
            <pc:sldMk cId="89460586" sldId="341"/>
            <ac:spMk id="10" creationId="{9150D67D-E106-445A-A106-E11002411E5D}"/>
          </ac:spMkLst>
        </pc:spChg>
        <pc:picChg chg="add mod">
          <ac:chgData name="Eduardo Maalouf" userId="a816a21a350b369f" providerId="LiveId" clId="{BE2B610E-1A96-4E4F-917D-B086BCF87FA6}" dt="2022-03-26T22:57:03.034" v="4111" actId="14100"/>
          <ac:picMkLst>
            <pc:docMk/>
            <pc:sldMk cId="89460586" sldId="341"/>
            <ac:picMk id="3" creationId="{0618283E-A75E-4007-BB3A-262712708729}"/>
          </ac:picMkLst>
        </pc:picChg>
      </pc:sldChg>
      <pc:sldChg chg="modSp mod">
        <pc:chgData name="Eduardo Maalouf" userId="a816a21a350b369f" providerId="LiveId" clId="{BE2B610E-1A96-4E4F-917D-B086BCF87FA6}" dt="2022-03-27T04:18:54.147" v="6210" actId="1036"/>
        <pc:sldMkLst>
          <pc:docMk/>
          <pc:sldMk cId="3746349735" sldId="342"/>
        </pc:sldMkLst>
        <pc:spChg chg="mod">
          <ac:chgData name="Eduardo Maalouf" userId="a816a21a350b369f" providerId="LiveId" clId="{BE2B610E-1A96-4E4F-917D-B086BCF87FA6}" dt="2022-03-26T23:04:25.570" v="4515" actId="20577"/>
          <ac:spMkLst>
            <pc:docMk/>
            <pc:sldMk cId="3746349735" sldId="342"/>
            <ac:spMk id="8" creationId="{230E679F-17E0-4F89-8A75-1FB3BA267193}"/>
          </ac:spMkLst>
        </pc:spChg>
        <pc:spChg chg="mod">
          <ac:chgData name="Eduardo Maalouf" userId="a816a21a350b369f" providerId="LiveId" clId="{BE2B610E-1A96-4E4F-917D-B086BCF87FA6}" dt="2022-03-27T04:18:54.147" v="6210" actId="1036"/>
          <ac:spMkLst>
            <pc:docMk/>
            <pc:sldMk cId="3746349735" sldId="342"/>
            <ac:spMk id="10" creationId="{9150D67D-E106-445A-A106-E11002411E5D}"/>
          </ac:spMkLst>
        </pc:spChg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1338339113" sldId="343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182354549" sldId="344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4202221834" sldId="345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2588262677" sldId="346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2217632387" sldId="347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4073549398" sldId="348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846140066" sldId="349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4075895060" sldId="350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2169797125" sldId="351"/>
        </pc:sldMkLst>
      </pc:sldChg>
      <pc:sldChg chg="del">
        <pc:chgData name="Eduardo Maalouf" userId="a816a21a350b369f" providerId="LiveId" clId="{BE2B610E-1A96-4E4F-917D-B086BCF87FA6}" dt="2022-03-26T23:04:39.428" v="4516" actId="47"/>
        <pc:sldMkLst>
          <pc:docMk/>
          <pc:sldMk cId="3253134454" sldId="352"/>
        </pc:sldMkLst>
      </pc:sldChg>
      <pc:sldChg chg="modSp mod">
        <pc:chgData name="Eduardo Maalouf" userId="a816a21a350b369f" providerId="LiveId" clId="{BE2B610E-1A96-4E4F-917D-B086BCF87FA6}" dt="2022-03-27T04:19:45.153" v="6216" actId="1036"/>
        <pc:sldMkLst>
          <pc:docMk/>
          <pc:sldMk cId="2433566786" sldId="353"/>
        </pc:sldMkLst>
        <pc:spChg chg="mod">
          <ac:chgData name="Eduardo Maalouf" userId="a816a21a350b369f" providerId="LiveId" clId="{BE2B610E-1A96-4E4F-917D-B086BCF87FA6}" dt="2022-03-27T04:19:45.153" v="6216" actId="1036"/>
          <ac:spMkLst>
            <pc:docMk/>
            <pc:sldMk cId="2433566786" sldId="353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BE2B610E-1A96-4E4F-917D-B086BCF87FA6}" dt="2022-03-27T04:19:39.335" v="6215" actId="1036"/>
        <pc:sldMkLst>
          <pc:docMk/>
          <pc:sldMk cId="736089658" sldId="354"/>
        </pc:sldMkLst>
        <pc:spChg chg="mod">
          <ac:chgData name="Eduardo Maalouf" userId="a816a21a350b369f" providerId="LiveId" clId="{BE2B610E-1A96-4E4F-917D-B086BCF87FA6}" dt="2022-03-27T04:19:39.335" v="6215" actId="1036"/>
          <ac:spMkLst>
            <pc:docMk/>
            <pc:sldMk cId="736089658" sldId="354"/>
            <ac:spMk id="10" creationId="{9150D67D-E106-445A-A106-E11002411E5D}"/>
          </ac:spMkLst>
        </pc:spChg>
      </pc:sldChg>
      <pc:sldChg chg="modSp add del mod">
        <pc:chgData name="Eduardo Maalouf" userId="a816a21a350b369f" providerId="LiveId" clId="{BE2B610E-1A96-4E4F-917D-B086BCF87FA6}" dt="2022-03-27T04:19:22.814" v="6213" actId="1036"/>
        <pc:sldMkLst>
          <pc:docMk/>
          <pc:sldMk cId="3173939437" sldId="355"/>
        </pc:sldMkLst>
        <pc:spChg chg="mod">
          <ac:chgData name="Eduardo Maalouf" userId="a816a21a350b369f" providerId="LiveId" clId="{BE2B610E-1A96-4E4F-917D-B086BCF87FA6}" dt="2022-03-27T04:19:22.814" v="6213" actId="1036"/>
          <ac:spMkLst>
            <pc:docMk/>
            <pc:sldMk cId="3173939437" sldId="355"/>
            <ac:spMk id="10" creationId="{9150D67D-E106-445A-A106-E11002411E5D}"/>
          </ac:spMkLst>
        </pc:spChg>
      </pc:sldChg>
      <pc:sldChg chg="add del">
        <pc:chgData name="Eduardo Maalouf" userId="a816a21a350b369f" providerId="LiveId" clId="{BE2B610E-1A96-4E4F-917D-B086BCF87FA6}" dt="2022-03-27T04:01:41.296" v="5765" actId="47"/>
        <pc:sldMkLst>
          <pc:docMk/>
          <pc:sldMk cId="431112174" sldId="356"/>
        </pc:sldMkLst>
      </pc:sldChg>
      <pc:sldChg chg="modSp add del mod">
        <pc:chgData name="Eduardo Maalouf" userId="a816a21a350b369f" providerId="LiveId" clId="{BE2B610E-1A96-4E4F-917D-B086BCF87FA6}" dt="2022-03-26T22:31:21.929" v="3053" actId="47"/>
        <pc:sldMkLst>
          <pc:docMk/>
          <pc:sldMk cId="1073364964" sldId="356"/>
        </pc:sldMkLst>
        <pc:spChg chg="mod">
          <ac:chgData name="Eduardo Maalouf" userId="a816a21a350b369f" providerId="LiveId" clId="{BE2B610E-1A96-4E4F-917D-B086BCF87FA6}" dt="2022-03-26T22:30:34.505" v="3036" actId="20577"/>
          <ac:spMkLst>
            <pc:docMk/>
            <pc:sldMk cId="1073364964" sldId="356"/>
            <ac:spMk id="10" creationId="{9150D67D-E106-445A-A106-E11002411E5D}"/>
          </ac:spMkLst>
        </pc:spChg>
      </pc:sldChg>
      <pc:sldChg chg="modSp add del mod">
        <pc:chgData name="Eduardo Maalouf" userId="a816a21a350b369f" providerId="LiveId" clId="{BE2B610E-1A96-4E4F-917D-B086BCF87FA6}" dt="2022-03-27T04:18:46.728" v="6209" actId="1036"/>
        <pc:sldMkLst>
          <pc:docMk/>
          <pc:sldMk cId="447866420" sldId="357"/>
        </pc:sldMkLst>
        <pc:spChg chg="mod">
          <ac:chgData name="Eduardo Maalouf" userId="a816a21a350b369f" providerId="LiveId" clId="{BE2B610E-1A96-4E4F-917D-B086BCF87FA6}" dt="2022-03-27T04:04:42.309" v="5826" actId="6549"/>
          <ac:spMkLst>
            <pc:docMk/>
            <pc:sldMk cId="447866420" sldId="357"/>
            <ac:spMk id="8" creationId="{230E679F-17E0-4F89-8A75-1FB3BA267193}"/>
          </ac:spMkLst>
        </pc:spChg>
        <pc:spChg chg="mod">
          <ac:chgData name="Eduardo Maalouf" userId="a816a21a350b369f" providerId="LiveId" clId="{BE2B610E-1A96-4E4F-917D-B086BCF87FA6}" dt="2022-03-27T04:18:46.728" v="6209" actId="1036"/>
          <ac:spMkLst>
            <pc:docMk/>
            <pc:sldMk cId="447866420" sldId="357"/>
            <ac:spMk id="10" creationId="{9150D67D-E106-445A-A106-E11002411E5D}"/>
          </ac:spMkLst>
        </pc:spChg>
      </pc:sldChg>
      <pc:sldChg chg="modSp add del mod">
        <pc:chgData name="Eduardo Maalouf" userId="a816a21a350b369f" providerId="LiveId" clId="{BE2B610E-1A96-4E4F-917D-B086BCF87FA6}" dt="2022-03-27T04:04:01.345" v="5784" actId="47"/>
        <pc:sldMkLst>
          <pc:docMk/>
          <pc:sldMk cId="696246281" sldId="358"/>
        </pc:sldMkLst>
        <pc:spChg chg="mod">
          <ac:chgData name="Eduardo Maalouf" userId="a816a21a350b369f" providerId="LiveId" clId="{BE2B610E-1A96-4E4F-917D-B086BCF87FA6}" dt="2022-03-27T03:35:18.361" v="4851" actId="6549"/>
          <ac:spMkLst>
            <pc:docMk/>
            <pc:sldMk cId="696246281" sldId="358"/>
            <ac:spMk id="8" creationId="{230E679F-17E0-4F89-8A75-1FB3BA267193}"/>
          </ac:spMkLst>
        </pc:spChg>
        <pc:spChg chg="mod">
          <ac:chgData name="Eduardo Maalouf" userId="a816a21a350b369f" providerId="LiveId" clId="{BE2B610E-1A96-4E4F-917D-B086BCF87FA6}" dt="2022-03-27T03:47:54.516" v="5138" actId="255"/>
          <ac:spMkLst>
            <pc:docMk/>
            <pc:sldMk cId="696246281" sldId="358"/>
            <ac:spMk id="10" creationId="{9150D67D-E106-445A-A106-E11002411E5D}"/>
          </ac:spMkLst>
        </pc:spChg>
      </pc:sldChg>
      <pc:sldChg chg="delSp modSp add del mod">
        <pc:chgData name="Eduardo Maalouf" userId="a816a21a350b369f" providerId="LiveId" clId="{BE2B610E-1A96-4E4F-917D-B086BCF87FA6}" dt="2022-03-27T03:43:08.368" v="5129" actId="47"/>
        <pc:sldMkLst>
          <pc:docMk/>
          <pc:sldMk cId="440662338" sldId="359"/>
        </pc:sldMkLst>
        <pc:spChg chg="del mod">
          <ac:chgData name="Eduardo Maalouf" userId="a816a21a350b369f" providerId="LiveId" clId="{BE2B610E-1A96-4E4F-917D-B086BCF87FA6}" dt="2022-03-27T03:42:38.693" v="5125"/>
          <ac:spMkLst>
            <pc:docMk/>
            <pc:sldMk cId="440662338" sldId="359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BE2B610E-1A96-4E4F-917D-B086BCF87FA6}" dt="2022-03-29T17:30:48.992" v="8451" actId="6549"/>
        <pc:sldMkLst>
          <pc:docMk/>
          <pc:sldMk cId="2617435753" sldId="359"/>
        </pc:sldMkLst>
        <pc:spChg chg="mod">
          <ac:chgData name="Eduardo Maalouf" userId="a816a21a350b369f" providerId="LiveId" clId="{BE2B610E-1A96-4E4F-917D-B086BCF87FA6}" dt="2022-03-27T03:48:22.002" v="5196" actId="6549"/>
          <ac:spMkLst>
            <pc:docMk/>
            <pc:sldMk cId="2617435753" sldId="359"/>
            <ac:spMk id="8" creationId="{230E679F-17E0-4F89-8A75-1FB3BA267193}"/>
          </ac:spMkLst>
        </pc:spChg>
        <pc:spChg chg="mod">
          <ac:chgData name="Eduardo Maalouf" userId="a816a21a350b369f" providerId="LiveId" clId="{BE2B610E-1A96-4E4F-917D-B086BCF87FA6}" dt="2022-03-29T17:30:48.992" v="8451" actId="6549"/>
          <ac:spMkLst>
            <pc:docMk/>
            <pc:sldMk cId="2617435753" sldId="359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BE2B610E-1A96-4E4F-917D-B086BCF87FA6}" dt="2022-03-27T04:46:39.774" v="7564" actId="20577"/>
        <pc:sldMkLst>
          <pc:docMk/>
          <pc:sldMk cId="1405183648" sldId="360"/>
        </pc:sldMkLst>
        <pc:spChg chg="mod">
          <ac:chgData name="Eduardo Maalouf" userId="a816a21a350b369f" providerId="LiveId" clId="{BE2B610E-1A96-4E4F-917D-B086BCF87FA6}" dt="2022-03-27T04:46:39.774" v="7564" actId="20577"/>
          <ac:spMkLst>
            <pc:docMk/>
            <pc:sldMk cId="1405183648" sldId="360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BE2B610E-1A96-4E4F-917D-B086BCF87FA6}" dt="2022-03-27T04:41:42.563" v="7528" actId="20577"/>
        <pc:sldMkLst>
          <pc:docMk/>
          <pc:sldMk cId="2112419816" sldId="361"/>
        </pc:sldMkLst>
        <pc:spChg chg="mod">
          <ac:chgData name="Eduardo Maalouf" userId="a816a21a350b369f" providerId="LiveId" clId="{BE2B610E-1A96-4E4F-917D-B086BCF87FA6}" dt="2022-03-27T04:41:42.563" v="7528" actId="20577"/>
          <ac:spMkLst>
            <pc:docMk/>
            <pc:sldMk cId="2112419816" sldId="361"/>
            <ac:spMk id="10" creationId="{9150D67D-E106-445A-A106-E11002411E5D}"/>
          </ac:spMkLst>
        </pc:spChg>
        <pc:graphicFrameChg chg="add del mod modGraphic">
          <ac:chgData name="Eduardo Maalouf" userId="a816a21a350b369f" providerId="LiveId" clId="{BE2B610E-1A96-4E4F-917D-B086BCF87FA6}" dt="2022-03-27T04:17:49.498" v="6196" actId="478"/>
          <ac:graphicFrameMkLst>
            <pc:docMk/>
            <pc:sldMk cId="2112419816" sldId="361"/>
            <ac:graphicFrameMk id="2" creationId="{FB62E602-CABD-47E2-8538-23D22646035C}"/>
          </ac:graphicFrameMkLst>
        </pc:graphicFrameChg>
      </pc:sldChg>
      <pc:sldChg chg="add del">
        <pc:chgData name="Eduardo Maalouf" userId="a816a21a350b369f" providerId="LiveId" clId="{BE2B610E-1A96-4E4F-917D-B086BCF87FA6}" dt="2022-03-27T03:59:04.397" v="5724"/>
        <pc:sldMkLst>
          <pc:docMk/>
          <pc:sldMk cId="2946271340" sldId="361"/>
        </pc:sldMkLst>
      </pc:sldChg>
      <pc:sldChg chg="delSp modSp add mod">
        <pc:chgData name="Eduardo Maalouf" userId="a816a21a350b369f" providerId="LiveId" clId="{BE2B610E-1A96-4E4F-917D-B086BCF87FA6}" dt="2022-03-27T04:18:27.265" v="6206" actId="1035"/>
        <pc:sldMkLst>
          <pc:docMk/>
          <pc:sldMk cId="2325407816" sldId="362"/>
        </pc:sldMkLst>
        <pc:spChg chg="del">
          <ac:chgData name="Eduardo Maalouf" userId="a816a21a350b369f" providerId="LiveId" clId="{BE2B610E-1A96-4E4F-917D-B086BCF87FA6}" dt="2022-03-27T04:12:44.894" v="6012" actId="478"/>
          <ac:spMkLst>
            <pc:docMk/>
            <pc:sldMk cId="2325407816" sldId="362"/>
            <ac:spMk id="10" creationId="{9150D67D-E106-445A-A106-E11002411E5D}"/>
          </ac:spMkLst>
        </pc:spChg>
        <pc:graphicFrameChg chg="mod modGraphic">
          <ac:chgData name="Eduardo Maalouf" userId="a816a21a350b369f" providerId="LiveId" clId="{BE2B610E-1A96-4E4F-917D-B086BCF87FA6}" dt="2022-03-27T04:18:27.265" v="6206" actId="1035"/>
          <ac:graphicFrameMkLst>
            <pc:docMk/>
            <pc:sldMk cId="2325407816" sldId="362"/>
            <ac:graphicFrameMk id="2" creationId="{FB62E602-CABD-47E2-8538-23D22646035C}"/>
          </ac:graphicFrameMkLst>
        </pc:graphicFrameChg>
      </pc:sldChg>
      <pc:sldChg chg="addSp delSp modSp add mod">
        <pc:chgData name="Eduardo Maalouf" userId="a816a21a350b369f" providerId="LiveId" clId="{BE2B610E-1A96-4E4F-917D-B086BCF87FA6}" dt="2022-03-27T04:51:10.350" v="7902" actId="6549"/>
        <pc:sldMkLst>
          <pc:docMk/>
          <pc:sldMk cId="1353514750" sldId="363"/>
        </pc:sldMkLst>
        <pc:spChg chg="add del mod">
          <ac:chgData name="Eduardo Maalouf" userId="a816a21a350b369f" providerId="LiveId" clId="{BE2B610E-1A96-4E4F-917D-B086BCF87FA6}" dt="2022-03-27T04:30:46.324" v="7025" actId="47"/>
          <ac:spMkLst>
            <pc:docMk/>
            <pc:sldMk cId="1353514750" sldId="363"/>
            <ac:spMk id="10" creationId="{9150D67D-E106-445A-A106-E11002411E5D}"/>
          </ac:spMkLst>
        </pc:spChg>
        <pc:spChg chg="add mod">
          <ac:chgData name="Eduardo Maalouf" userId="a816a21a350b369f" providerId="LiveId" clId="{BE2B610E-1A96-4E4F-917D-B086BCF87FA6}" dt="2022-03-27T04:51:10.350" v="7902" actId="6549"/>
          <ac:spMkLst>
            <pc:docMk/>
            <pc:sldMk cId="1353514750" sldId="363"/>
            <ac:spMk id="11" creationId="{2C42D045-8E46-4550-A32B-970344C36C35}"/>
          </ac:spMkLst>
        </pc:spChg>
        <pc:picChg chg="add mod">
          <ac:chgData name="Eduardo Maalouf" userId="a816a21a350b369f" providerId="LiveId" clId="{BE2B610E-1A96-4E4F-917D-B086BCF87FA6}" dt="2022-03-27T04:32:22.193" v="7032" actId="1035"/>
          <ac:picMkLst>
            <pc:docMk/>
            <pc:sldMk cId="1353514750" sldId="363"/>
            <ac:picMk id="3" creationId="{9D924EB4-85DE-40E7-93EC-87FB11974BCE}"/>
          </ac:picMkLst>
        </pc:picChg>
        <pc:picChg chg="add del">
          <ac:chgData name="Eduardo Maalouf" userId="a816a21a350b369f" providerId="LiveId" clId="{BE2B610E-1A96-4E4F-917D-B086BCF87FA6}" dt="2022-03-27T04:46:09.767" v="7530" actId="478"/>
          <ac:picMkLst>
            <pc:docMk/>
            <pc:sldMk cId="1353514750" sldId="363"/>
            <ac:picMk id="6" creationId="{2F16C23B-AF6F-440D-9FF0-D42ABAF1CFD1}"/>
          </ac:picMkLst>
        </pc:picChg>
      </pc:sldChg>
      <pc:sldChg chg="modSp add mod">
        <pc:chgData name="Eduardo Maalouf" userId="a816a21a350b369f" providerId="LiveId" clId="{BE2B610E-1A96-4E4F-917D-B086BCF87FA6}" dt="2022-03-27T04:58:15.700" v="8402" actId="6549"/>
        <pc:sldMkLst>
          <pc:docMk/>
          <pc:sldMk cId="2093780110" sldId="364"/>
        </pc:sldMkLst>
        <pc:spChg chg="mod">
          <ac:chgData name="Eduardo Maalouf" userId="a816a21a350b369f" providerId="LiveId" clId="{BE2B610E-1A96-4E4F-917D-B086BCF87FA6}" dt="2022-03-27T04:58:15.700" v="8402" actId="6549"/>
          <ac:spMkLst>
            <pc:docMk/>
            <pc:sldMk cId="2093780110" sldId="364"/>
            <ac:spMk id="10" creationId="{9150D67D-E106-445A-A106-E11002411E5D}"/>
          </ac:spMkLst>
        </pc:spChg>
      </pc:sldChg>
      <pc:sldChg chg="add del">
        <pc:chgData name="Eduardo Maalouf" userId="a816a21a350b369f" providerId="LiveId" clId="{BE2B610E-1A96-4E4F-917D-B086BCF87FA6}" dt="2022-03-27T04:30:47.882" v="7026"/>
        <pc:sldMkLst>
          <pc:docMk/>
          <pc:sldMk cId="2280948807" sldId="364"/>
        </pc:sldMkLst>
      </pc:sldChg>
    </pc:docChg>
  </pc:docChgLst>
  <pc:docChgLst>
    <pc:chgData name="Eduardo Maalouf" userId="a816a21a350b369f" providerId="LiveId" clId="{8C610966-BC0E-4449-85FE-76C8EFD1AD3F}"/>
    <pc:docChg chg="modSld">
      <pc:chgData name="Eduardo Maalouf" userId="a816a21a350b369f" providerId="LiveId" clId="{8C610966-BC0E-4449-85FE-76C8EFD1AD3F}" dt="2022-04-11T02:56:07.190" v="246" actId="6549"/>
      <pc:docMkLst>
        <pc:docMk/>
      </pc:docMkLst>
      <pc:sldChg chg="modSp mod">
        <pc:chgData name="Eduardo Maalouf" userId="a816a21a350b369f" providerId="LiveId" clId="{8C610966-BC0E-4449-85FE-76C8EFD1AD3F}" dt="2022-04-11T02:56:07.190" v="246" actId="6549"/>
        <pc:sldMkLst>
          <pc:docMk/>
          <pc:sldMk cId="595193944" sldId="257"/>
        </pc:sldMkLst>
        <pc:spChg chg="mod">
          <ac:chgData name="Eduardo Maalouf" userId="a816a21a350b369f" providerId="LiveId" clId="{8C610966-BC0E-4449-85FE-76C8EFD1AD3F}" dt="2022-04-11T02:56:07.190" v="246" actId="6549"/>
          <ac:spMkLst>
            <pc:docMk/>
            <pc:sldMk cId="595193944" sldId="257"/>
            <ac:spMk id="3" creationId="{00000000-0000-0000-0000-000000000000}"/>
          </ac:spMkLst>
        </pc:spChg>
      </pc:sldChg>
      <pc:sldChg chg="modSp mod">
        <pc:chgData name="Eduardo Maalouf" userId="a816a21a350b369f" providerId="LiveId" clId="{8C610966-BC0E-4449-85FE-76C8EFD1AD3F}" dt="2022-04-11T02:43:58.381" v="82" actId="6549"/>
        <pc:sldMkLst>
          <pc:docMk/>
          <pc:sldMk cId="1487114119" sldId="318"/>
        </pc:sldMkLst>
        <pc:spChg chg="mod">
          <ac:chgData name="Eduardo Maalouf" userId="a816a21a350b369f" providerId="LiveId" clId="{8C610966-BC0E-4449-85FE-76C8EFD1AD3F}" dt="2022-04-11T02:43:58.381" v="82" actId="6549"/>
          <ac:spMkLst>
            <pc:docMk/>
            <pc:sldMk cId="1487114119" sldId="318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49:08.136" v="140" actId="255"/>
        <pc:sldMkLst>
          <pc:docMk/>
          <pc:sldMk cId="2835793957" sldId="326"/>
        </pc:sldMkLst>
        <pc:spChg chg="mod">
          <ac:chgData name="Eduardo Maalouf" userId="a816a21a350b369f" providerId="LiveId" clId="{8C610966-BC0E-4449-85FE-76C8EFD1AD3F}" dt="2022-04-11T02:49:08.136" v="140" actId="255"/>
          <ac:spMkLst>
            <pc:docMk/>
            <pc:sldMk cId="2835793957" sldId="326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46:19.984" v="108" actId="6549"/>
        <pc:sldMkLst>
          <pc:docMk/>
          <pc:sldMk cId="2433566786" sldId="353"/>
        </pc:sldMkLst>
        <pc:spChg chg="mod">
          <ac:chgData name="Eduardo Maalouf" userId="a816a21a350b369f" providerId="LiveId" clId="{8C610966-BC0E-4449-85FE-76C8EFD1AD3F}" dt="2022-04-11T02:46:19.984" v="108" actId="6549"/>
          <ac:spMkLst>
            <pc:docMk/>
            <pc:sldMk cId="2433566786" sldId="353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53:59.924" v="182" actId="6549"/>
        <pc:sldMkLst>
          <pc:docMk/>
          <pc:sldMk cId="2000378287" sldId="376"/>
        </pc:sldMkLst>
        <pc:spChg chg="mod">
          <ac:chgData name="Eduardo Maalouf" userId="a816a21a350b369f" providerId="LiveId" clId="{8C610966-BC0E-4449-85FE-76C8EFD1AD3F}" dt="2022-04-11T02:53:59.924" v="182" actId="6549"/>
          <ac:spMkLst>
            <pc:docMk/>
            <pc:sldMk cId="2000378287" sldId="376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48:11.259" v="139" actId="6549"/>
        <pc:sldMkLst>
          <pc:docMk/>
          <pc:sldMk cId="289996654" sldId="377"/>
        </pc:sldMkLst>
        <pc:spChg chg="mod">
          <ac:chgData name="Eduardo Maalouf" userId="a816a21a350b369f" providerId="LiveId" clId="{8C610966-BC0E-4449-85FE-76C8EFD1AD3F}" dt="2022-04-11T02:48:11.259" v="139" actId="6549"/>
          <ac:spMkLst>
            <pc:docMk/>
            <pc:sldMk cId="289996654" sldId="377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47:03.159" v="109" actId="255"/>
        <pc:sldMkLst>
          <pc:docMk/>
          <pc:sldMk cId="3543482839" sldId="378"/>
        </pc:sldMkLst>
        <pc:spChg chg="mod">
          <ac:chgData name="Eduardo Maalouf" userId="a816a21a350b369f" providerId="LiveId" clId="{8C610966-BC0E-4449-85FE-76C8EFD1AD3F}" dt="2022-04-11T02:47:03.159" v="109" actId="255"/>
          <ac:spMkLst>
            <pc:docMk/>
            <pc:sldMk cId="3543482839" sldId="378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51:32.542" v="149" actId="6549"/>
        <pc:sldMkLst>
          <pc:docMk/>
          <pc:sldMk cId="3597248121" sldId="379"/>
        </pc:sldMkLst>
        <pc:spChg chg="mod">
          <ac:chgData name="Eduardo Maalouf" userId="a816a21a350b369f" providerId="LiveId" clId="{8C610966-BC0E-4449-85FE-76C8EFD1AD3F}" dt="2022-04-11T02:51:32.542" v="149" actId="6549"/>
          <ac:spMkLst>
            <pc:docMk/>
            <pc:sldMk cId="3597248121" sldId="379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52:05.333" v="150" actId="255"/>
        <pc:sldMkLst>
          <pc:docMk/>
          <pc:sldMk cId="2846158689" sldId="380"/>
        </pc:sldMkLst>
        <pc:spChg chg="mod">
          <ac:chgData name="Eduardo Maalouf" userId="a816a21a350b369f" providerId="LiveId" clId="{8C610966-BC0E-4449-85FE-76C8EFD1AD3F}" dt="2022-04-11T02:52:05.333" v="150" actId="255"/>
          <ac:spMkLst>
            <pc:docMk/>
            <pc:sldMk cId="2846158689" sldId="380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8C610966-BC0E-4449-85FE-76C8EFD1AD3F}" dt="2022-04-11T02:54:17.413" v="185" actId="6549"/>
        <pc:sldMkLst>
          <pc:docMk/>
          <pc:sldMk cId="3956944353" sldId="381"/>
        </pc:sldMkLst>
        <pc:spChg chg="mod">
          <ac:chgData name="Eduardo Maalouf" userId="a816a21a350b369f" providerId="LiveId" clId="{8C610966-BC0E-4449-85FE-76C8EFD1AD3F}" dt="2022-04-11T02:54:17.413" v="185" actId="6549"/>
          <ac:spMkLst>
            <pc:docMk/>
            <pc:sldMk cId="3956944353" sldId="381"/>
            <ac:spMk id="9" creationId="{7ABABE2B-05DD-4147-87EC-95BF198149CD}"/>
          </ac:spMkLst>
        </pc:spChg>
      </pc:sldChg>
      <pc:sldChg chg="modSp mod">
        <pc:chgData name="Eduardo Maalouf" userId="a816a21a350b369f" providerId="LiveId" clId="{8C610966-BC0E-4449-85FE-76C8EFD1AD3F}" dt="2022-04-11T02:55:24.243" v="190" actId="20577"/>
        <pc:sldMkLst>
          <pc:docMk/>
          <pc:sldMk cId="1450820659" sldId="382"/>
        </pc:sldMkLst>
        <pc:spChg chg="mod">
          <ac:chgData name="Eduardo Maalouf" userId="a816a21a350b369f" providerId="LiveId" clId="{8C610966-BC0E-4449-85FE-76C8EFD1AD3F}" dt="2022-04-11T02:55:14.671" v="188" actId="20577"/>
          <ac:spMkLst>
            <pc:docMk/>
            <pc:sldMk cId="1450820659" sldId="382"/>
            <ac:spMk id="2" creationId="{16815A30-B898-4222-BB9C-1F0212B386C3}"/>
          </ac:spMkLst>
        </pc:spChg>
        <pc:spChg chg="mod">
          <ac:chgData name="Eduardo Maalouf" userId="a816a21a350b369f" providerId="LiveId" clId="{8C610966-BC0E-4449-85FE-76C8EFD1AD3F}" dt="2022-04-11T02:55:24.243" v="190" actId="20577"/>
          <ac:spMkLst>
            <pc:docMk/>
            <pc:sldMk cId="1450820659" sldId="382"/>
            <ac:spMk id="9" creationId="{7EA2D791-9022-41DF-BB0B-3882757ED610}"/>
          </ac:spMkLst>
        </pc:spChg>
      </pc:sldChg>
      <pc:sldChg chg="modSp mod">
        <pc:chgData name="Eduardo Maalouf" userId="a816a21a350b369f" providerId="LiveId" clId="{8C610966-BC0E-4449-85FE-76C8EFD1AD3F}" dt="2022-04-11T02:55:37.170" v="202" actId="6549"/>
        <pc:sldMkLst>
          <pc:docMk/>
          <pc:sldMk cId="896838783" sldId="383"/>
        </pc:sldMkLst>
        <pc:spChg chg="mod">
          <ac:chgData name="Eduardo Maalouf" userId="a816a21a350b369f" providerId="LiveId" clId="{8C610966-BC0E-4449-85FE-76C8EFD1AD3F}" dt="2022-04-11T02:55:37.170" v="202" actId="6549"/>
          <ac:spMkLst>
            <pc:docMk/>
            <pc:sldMk cId="896838783" sldId="383"/>
            <ac:spMk id="8" creationId="{230E679F-17E0-4F89-8A75-1FB3BA267193}"/>
          </ac:spMkLst>
        </pc:spChg>
      </pc:sldChg>
    </pc:docChg>
  </pc:docChgLst>
  <pc:docChgLst>
    <pc:chgData name="Eduardo Maalouf" userId="a816a21a350b369f" providerId="LiveId" clId="{3E656BEC-4F71-46F4-A61F-72CB3140E5E5}"/>
    <pc:docChg chg="undo custSel addSld delSld modSld sldOrd">
      <pc:chgData name="Eduardo Maalouf" userId="a816a21a350b369f" providerId="LiveId" clId="{3E656BEC-4F71-46F4-A61F-72CB3140E5E5}" dt="2022-04-11T00:43:40.260" v="8840" actId="20577"/>
      <pc:docMkLst>
        <pc:docMk/>
      </pc:docMkLst>
      <pc:sldChg chg="modSp mod">
        <pc:chgData name="Eduardo Maalouf" userId="a816a21a350b369f" providerId="LiveId" clId="{3E656BEC-4F71-46F4-A61F-72CB3140E5E5}" dt="2022-04-10T20:41:21.287" v="1" actId="20577"/>
        <pc:sldMkLst>
          <pc:docMk/>
          <pc:sldMk cId="3315155972" sldId="256"/>
        </pc:sldMkLst>
        <pc:spChg chg="mod">
          <ac:chgData name="Eduardo Maalouf" userId="a816a21a350b369f" providerId="LiveId" clId="{3E656BEC-4F71-46F4-A61F-72CB3140E5E5}" dt="2022-04-10T20:41:21.287" v="1" actId="20577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3E656BEC-4F71-46F4-A61F-72CB3140E5E5}" dt="2022-04-11T00:43:03.197" v="8828" actId="1076"/>
        <pc:sldMkLst>
          <pc:docMk/>
          <pc:sldMk cId="595193944" sldId="257"/>
        </pc:sldMkLst>
        <pc:spChg chg="mod">
          <ac:chgData name="Eduardo Maalouf" userId="a816a21a350b369f" providerId="LiveId" clId="{3E656BEC-4F71-46F4-A61F-72CB3140E5E5}" dt="2022-04-11T00:43:03.197" v="8828" actId="1076"/>
          <ac:spMkLst>
            <pc:docMk/>
            <pc:sldMk cId="595193944" sldId="257"/>
            <ac:spMk id="3" creationId="{00000000-0000-0000-0000-000000000000}"/>
          </ac:spMkLst>
        </pc:spChg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61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63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64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65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66"/>
        </pc:sldMkLst>
      </pc:sldChg>
      <pc:sldChg chg="modSp del mod">
        <pc:chgData name="Eduardo Maalouf" userId="a816a21a350b369f" providerId="LiveId" clId="{3E656BEC-4F71-46F4-A61F-72CB3140E5E5}" dt="2022-04-10T22:42:15.409" v="4566" actId="47"/>
        <pc:sldMkLst>
          <pc:docMk/>
          <pc:sldMk cId="0" sldId="267"/>
        </pc:sldMkLst>
        <pc:spChg chg="mod">
          <ac:chgData name="Eduardo Maalouf" userId="a816a21a350b369f" providerId="LiveId" clId="{3E656BEC-4F71-46F4-A61F-72CB3140E5E5}" dt="2022-04-10T20:48:24.077" v="336" actId="20577"/>
          <ac:spMkLst>
            <pc:docMk/>
            <pc:sldMk cId="0" sldId="267"/>
            <ac:spMk id="2060" creationId="{A4F7B765-C2E9-4F02-B3DF-3251805A45A7}"/>
          </ac:spMkLst>
        </pc:spChg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68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70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71"/>
        </pc:sldMkLst>
      </pc:sldChg>
      <pc:sldChg chg="modSp del mod">
        <pc:chgData name="Eduardo Maalouf" userId="a816a21a350b369f" providerId="LiveId" clId="{3E656BEC-4F71-46F4-A61F-72CB3140E5E5}" dt="2022-04-10T22:42:15.409" v="4566" actId="47"/>
        <pc:sldMkLst>
          <pc:docMk/>
          <pc:sldMk cId="0" sldId="272"/>
        </pc:sldMkLst>
        <pc:spChg chg="mod">
          <ac:chgData name="Eduardo Maalouf" userId="a816a21a350b369f" providerId="LiveId" clId="{3E656BEC-4F71-46F4-A61F-72CB3140E5E5}" dt="2022-04-10T20:50:50.979" v="338" actId="6549"/>
          <ac:spMkLst>
            <pc:docMk/>
            <pc:sldMk cId="0" sldId="272"/>
            <ac:spMk id="22532" creationId="{B0431C64-4068-414D-B32B-0F2CBC8E86EE}"/>
          </ac:spMkLst>
        </pc:spChg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73"/>
        </pc:sldMkLst>
      </pc:sldChg>
      <pc:sldChg chg="del">
        <pc:chgData name="Eduardo Maalouf" userId="a816a21a350b369f" providerId="LiveId" clId="{3E656BEC-4F71-46F4-A61F-72CB3140E5E5}" dt="2022-04-10T22:41:41.671" v="4565" actId="47"/>
        <pc:sldMkLst>
          <pc:docMk/>
          <pc:sldMk cId="0" sldId="275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0" sldId="276"/>
        </pc:sldMkLst>
      </pc:sldChg>
      <pc:sldChg chg="addSp delSp modSp mod">
        <pc:chgData name="Eduardo Maalouf" userId="a816a21a350b369f" providerId="LiveId" clId="{3E656BEC-4F71-46F4-A61F-72CB3140E5E5}" dt="2022-04-10T21:01:58.069" v="954" actId="20577"/>
        <pc:sldMkLst>
          <pc:docMk/>
          <pc:sldMk cId="1487114119" sldId="318"/>
        </pc:sldMkLst>
        <pc:spChg chg="add mod">
          <ac:chgData name="Eduardo Maalouf" userId="a816a21a350b369f" providerId="LiveId" clId="{3E656BEC-4F71-46F4-A61F-72CB3140E5E5}" dt="2022-04-10T20:59:08.715" v="949" actId="1076"/>
          <ac:spMkLst>
            <pc:docMk/>
            <pc:sldMk cId="1487114119" sldId="318"/>
            <ac:spMk id="9" creationId="{9E6D5010-7185-4648-88E7-B0E5088CB906}"/>
          </ac:spMkLst>
        </pc:spChg>
        <pc:spChg chg="mod">
          <ac:chgData name="Eduardo Maalouf" userId="a816a21a350b369f" providerId="LiveId" clId="{3E656BEC-4F71-46F4-A61F-72CB3140E5E5}" dt="2022-04-10T21:01:58.069" v="954" actId="20577"/>
          <ac:spMkLst>
            <pc:docMk/>
            <pc:sldMk cId="1487114119" sldId="318"/>
            <ac:spMk id="10" creationId="{9150D67D-E106-445A-A106-E11002411E5D}"/>
          </ac:spMkLst>
        </pc:spChg>
        <pc:picChg chg="add mod">
          <ac:chgData name="Eduardo Maalouf" userId="a816a21a350b369f" providerId="LiveId" clId="{3E656BEC-4F71-46F4-A61F-72CB3140E5E5}" dt="2022-04-10T20:58:45.261" v="947" actId="1076"/>
          <ac:picMkLst>
            <pc:docMk/>
            <pc:sldMk cId="1487114119" sldId="318"/>
            <ac:picMk id="3" creationId="{2410F2DC-D7F7-49FE-ADCA-DB95D1F2B886}"/>
          </ac:picMkLst>
        </pc:picChg>
        <pc:picChg chg="add del mod">
          <ac:chgData name="Eduardo Maalouf" userId="a816a21a350b369f" providerId="LiveId" clId="{3E656BEC-4F71-46F4-A61F-72CB3140E5E5}" dt="2022-04-10T20:58:37.481" v="945" actId="478"/>
          <ac:picMkLst>
            <pc:docMk/>
            <pc:sldMk cId="1487114119" sldId="318"/>
            <ac:picMk id="6" creationId="{783301DD-3540-427C-AB0D-6FBFC1D561E5}"/>
          </ac:picMkLst>
        </pc:picChg>
      </pc:sldChg>
      <pc:sldChg chg="addSp delSp modSp mod">
        <pc:chgData name="Eduardo Maalouf" userId="a816a21a350b369f" providerId="LiveId" clId="{3E656BEC-4F71-46F4-A61F-72CB3140E5E5}" dt="2022-04-10T23:12:39.719" v="5841" actId="20577"/>
        <pc:sldMkLst>
          <pc:docMk/>
          <pc:sldMk cId="2835793957" sldId="326"/>
        </pc:sldMkLst>
        <pc:spChg chg="add del mod">
          <ac:chgData name="Eduardo Maalouf" userId="a816a21a350b369f" providerId="LiveId" clId="{3E656BEC-4F71-46F4-A61F-72CB3140E5E5}" dt="2022-04-10T22:08:01.757" v="3653" actId="478"/>
          <ac:spMkLst>
            <pc:docMk/>
            <pc:sldMk cId="2835793957" sldId="326"/>
            <ac:spMk id="2" creationId="{BCBD3A85-5799-4692-9B82-21B13EAB848A}"/>
          </ac:spMkLst>
        </pc:spChg>
        <pc:spChg chg="add del mod">
          <ac:chgData name="Eduardo Maalouf" userId="a816a21a350b369f" providerId="LiveId" clId="{3E656BEC-4F71-46F4-A61F-72CB3140E5E5}" dt="2022-04-10T21:40:10.357" v="2715" actId="478"/>
          <ac:spMkLst>
            <pc:docMk/>
            <pc:sldMk cId="2835793957" sldId="326"/>
            <ac:spMk id="3" creationId="{738E23EB-25C1-42E8-B97B-D3C0B2583442}"/>
          </ac:spMkLst>
        </pc:spChg>
        <pc:spChg chg="add del mod">
          <ac:chgData name="Eduardo Maalouf" userId="a816a21a350b369f" providerId="LiveId" clId="{3E656BEC-4F71-46F4-A61F-72CB3140E5E5}" dt="2022-04-10T21:39:41.927" v="2710" actId="478"/>
          <ac:spMkLst>
            <pc:docMk/>
            <pc:sldMk cId="2835793957" sldId="326"/>
            <ac:spMk id="5" creationId="{D133B61F-0B0C-488D-9FC9-5C939B52EF55}"/>
          </ac:spMkLst>
        </pc:spChg>
        <pc:spChg chg="add del mod">
          <ac:chgData name="Eduardo Maalouf" userId="a816a21a350b369f" providerId="LiveId" clId="{3E656BEC-4F71-46F4-A61F-72CB3140E5E5}" dt="2022-04-10T21:40:13.968" v="2716" actId="478"/>
          <ac:spMkLst>
            <pc:docMk/>
            <pc:sldMk cId="2835793957" sldId="326"/>
            <ac:spMk id="6" creationId="{8537CE81-F78F-4906-B5CA-58520F0123A2}"/>
          </ac:spMkLst>
        </pc:spChg>
        <pc:spChg chg="mod">
          <ac:chgData name="Eduardo Maalouf" userId="a816a21a350b369f" providerId="LiveId" clId="{3E656BEC-4F71-46F4-A61F-72CB3140E5E5}" dt="2022-04-10T21:27:45.151" v="1870" actId="6549"/>
          <ac:spMkLst>
            <pc:docMk/>
            <pc:sldMk cId="2835793957" sldId="326"/>
            <ac:spMk id="8" creationId="{230E679F-17E0-4F89-8A75-1FB3BA267193}"/>
          </ac:spMkLst>
        </pc:spChg>
        <pc:spChg chg="add del mod">
          <ac:chgData name="Eduardo Maalouf" userId="a816a21a350b369f" providerId="LiveId" clId="{3E656BEC-4F71-46F4-A61F-72CB3140E5E5}" dt="2022-04-10T22:08:03.453" v="3654" actId="478"/>
          <ac:spMkLst>
            <pc:docMk/>
            <pc:sldMk cId="2835793957" sldId="326"/>
            <ac:spMk id="9" creationId="{A6339835-F14E-4AA3-A33F-DB6EBDA14012}"/>
          </ac:spMkLst>
        </pc:spChg>
        <pc:spChg chg="mod">
          <ac:chgData name="Eduardo Maalouf" userId="a816a21a350b369f" providerId="LiveId" clId="{3E656BEC-4F71-46F4-A61F-72CB3140E5E5}" dt="2022-04-10T23:12:39.719" v="5841" actId="20577"/>
          <ac:spMkLst>
            <pc:docMk/>
            <pc:sldMk cId="2835793957" sldId="326"/>
            <ac:spMk id="10" creationId="{9150D67D-E106-445A-A106-E11002411E5D}"/>
          </ac:spMkLst>
        </pc:spChg>
        <pc:spChg chg="add del mod">
          <ac:chgData name="Eduardo Maalouf" userId="a816a21a350b369f" providerId="LiveId" clId="{3E656BEC-4F71-46F4-A61F-72CB3140E5E5}" dt="2022-04-10T22:08:04.504" v="3655" actId="478"/>
          <ac:spMkLst>
            <pc:docMk/>
            <pc:sldMk cId="2835793957" sldId="326"/>
            <ac:spMk id="11" creationId="{19C4644F-2FD6-453E-8A56-727759FC1718}"/>
          </ac:spMkLst>
        </pc:spChg>
        <pc:spChg chg="add del mod">
          <ac:chgData name="Eduardo Maalouf" userId="a816a21a350b369f" providerId="LiveId" clId="{3E656BEC-4F71-46F4-A61F-72CB3140E5E5}" dt="2022-04-10T21:39:55.171" v="2713" actId="478"/>
          <ac:spMkLst>
            <pc:docMk/>
            <pc:sldMk cId="2835793957" sldId="326"/>
            <ac:spMk id="12" creationId="{9B5A430A-FF33-461F-8D63-18C0819784DD}"/>
          </ac:spMkLst>
        </pc:spChg>
        <pc:spChg chg="add del mod">
          <ac:chgData name="Eduardo Maalouf" userId="a816a21a350b369f" providerId="LiveId" clId="{3E656BEC-4F71-46F4-A61F-72CB3140E5E5}" dt="2022-04-10T21:41:36.482" v="2724" actId="478"/>
          <ac:spMkLst>
            <pc:docMk/>
            <pc:sldMk cId="2835793957" sldId="326"/>
            <ac:spMk id="13" creationId="{2E505DB1-1279-47FE-97FD-012C1EEDB904}"/>
          </ac:spMkLst>
        </pc:spChg>
        <pc:spChg chg="add del mod">
          <ac:chgData name="Eduardo Maalouf" userId="a816a21a350b369f" providerId="LiveId" clId="{3E656BEC-4F71-46F4-A61F-72CB3140E5E5}" dt="2022-04-10T21:41:27.961" v="2722" actId="478"/>
          <ac:spMkLst>
            <pc:docMk/>
            <pc:sldMk cId="2835793957" sldId="326"/>
            <ac:spMk id="14" creationId="{23E2F94E-620D-48D2-AD66-7C90A2D73120}"/>
          </ac:spMkLst>
        </pc:spChg>
        <pc:spChg chg="add del mod">
          <ac:chgData name="Eduardo Maalouf" userId="a816a21a350b369f" providerId="LiveId" clId="{3E656BEC-4F71-46F4-A61F-72CB3140E5E5}" dt="2022-04-10T22:08:05.478" v="3656" actId="478"/>
          <ac:spMkLst>
            <pc:docMk/>
            <pc:sldMk cId="2835793957" sldId="326"/>
            <ac:spMk id="15" creationId="{76C0505A-633F-41FF-8A9F-7B689B0EF54C}"/>
          </ac:spMkLst>
        </pc:spChg>
        <pc:spChg chg="add del mod">
          <ac:chgData name="Eduardo Maalouf" userId="a816a21a350b369f" providerId="LiveId" clId="{3E656BEC-4F71-46F4-A61F-72CB3140E5E5}" dt="2022-04-10T22:08:06.368" v="3657" actId="478"/>
          <ac:spMkLst>
            <pc:docMk/>
            <pc:sldMk cId="2835793957" sldId="326"/>
            <ac:spMk id="16" creationId="{B879931A-B733-4B19-8AE8-1B2F65AAD3FC}"/>
          </ac:spMkLst>
        </pc:spChg>
      </pc:sldChg>
      <pc:sldChg chg="addSp delSp modSp mod">
        <pc:chgData name="Eduardo Maalouf" userId="a816a21a350b369f" providerId="LiveId" clId="{3E656BEC-4F71-46F4-A61F-72CB3140E5E5}" dt="2022-04-10T22:59:49.533" v="5069" actId="6549"/>
        <pc:sldMkLst>
          <pc:docMk/>
          <pc:sldMk cId="2433566786" sldId="353"/>
        </pc:sldMkLst>
        <pc:spChg chg="add del">
          <ac:chgData name="Eduardo Maalouf" userId="a816a21a350b369f" providerId="LiveId" clId="{3E656BEC-4F71-46F4-A61F-72CB3140E5E5}" dt="2022-04-10T21:24:43.472" v="1569" actId="478"/>
          <ac:spMkLst>
            <pc:docMk/>
            <pc:sldMk cId="2433566786" sldId="353"/>
            <ac:spMk id="2" creationId="{AA714446-7EE1-4C8E-AD51-0EBC48DDF03D}"/>
          </ac:spMkLst>
        </pc:spChg>
        <pc:spChg chg="mod">
          <ac:chgData name="Eduardo Maalouf" userId="a816a21a350b369f" providerId="LiveId" clId="{3E656BEC-4F71-46F4-A61F-72CB3140E5E5}" dt="2022-04-10T22:59:49.533" v="5069" actId="6549"/>
          <ac:spMkLst>
            <pc:docMk/>
            <pc:sldMk cId="2433566786" sldId="353"/>
            <ac:spMk id="10" creationId="{9150D67D-E106-445A-A106-E11002411E5D}"/>
          </ac:spMkLst>
        </pc:spChg>
      </pc:sldChg>
      <pc:sldChg chg="addSp delSp modSp mod">
        <pc:chgData name="Eduardo Maalouf" userId="a816a21a350b369f" providerId="LiveId" clId="{3E656BEC-4F71-46F4-A61F-72CB3140E5E5}" dt="2022-04-10T23:13:52.901" v="5858" actId="6549"/>
        <pc:sldMkLst>
          <pc:docMk/>
          <pc:sldMk cId="313665565" sldId="366"/>
        </pc:sldMkLst>
        <pc:spChg chg="mod">
          <ac:chgData name="Eduardo Maalouf" userId="a816a21a350b369f" providerId="LiveId" clId="{3E656BEC-4F71-46F4-A61F-72CB3140E5E5}" dt="2022-04-10T22:15:32.340" v="3764"/>
          <ac:spMkLst>
            <pc:docMk/>
            <pc:sldMk cId="313665565" sldId="366"/>
            <ac:spMk id="8" creationId="{230E679F-17E0-4F89-8A75-1FB3BA267193}"/>
          </ac:spMkLst>
        </pc:spChg>
        <pc:spChg chg="add mod">
          <ac:chgData name="Eduardo Maalouf" userId="a816a21a350b369f" providerId="LiveId" clId="{3E656BEC-4F71-46F4-A61F-72CB3140E5E5}" dt="2022-04-10T22:22:12.145" v="4326" actId="1076"/>
          <ac:spMkLst>
            <pc:docMk/>
            <pc:sldMk cId="313665565" sldId="366"/>
            <ac:spMk id="9" creationId="{63732298-45B1-434B-A16C-08362F153EA1}"/>
          </ac:spMkLst>
        </pc:spChg>
        <pc:spChg chg="del">
          <ac:chgData name="Eduardo Maalouf" userId="a816a21a350b369f" providerId="LiveId" clId="{3E656BEC-4F71-46F4-A61F-72CB3140E5E5}" dt="2022-04-10T22:15:21.799" v="3763" actId="478"/>
          <ac:spMkLst>
            <pc:docMk/>
            <pc:sldMk cId="313665565" sldId="366"/>
            <ac:spMk id="10" creationId="{9150D67D-E106-445A-A106-E11002411E5D}"/>
          </ac:spMkLst>
        </pc:spChg>
        <pc:spChg chg="add mod">
          <ac:chgData name="Eduardo Maalouf" userId="a816a21a350b369f" providerId="LiveId" clId="{3E656BEC-4F71-46F4-A61F-72CB3140E5E5}" dt="2022-04-10T23:13:52.901" v="5858" actId="6549"/>
          <ac:spMkLst>
            <pc:docMk/>
            <pc:sldMk cId="313665565" sldId="366"/>
            <ac:spMk id="11" creationId="{0FCDCEA3-1F33-41CF-BCBA-E09F899A9378}"/>
          </ac:spMkLst>
        </pc:spChg>
        <pc:spChg chg="add mod">
          <ac:chgData name="Eduardo Maalouf" userId="a816a21a350b369f" providerId="LiveId" clId="{3E656BEC-4F71-46F4-A61F-72CB3140E5E5}" dt="2022-04-10T22:33:26.281" v="4436" actId="20577"/>
          <ac:spMkLst>
            <pc:docMk/>
            <pc:sldMk cId="313665565" sldId="366"/>
            <ac:spMk id="12" creationId="{9283448E-E942-4842-A8AD-316098D1F213}"/>
          </ac:spMkLst>
        </pc:spChg>
        <pc:picChg chg="add mod">
          <ac:chgData name="Eduardo Maalouf" userId="a816a21a350b369f" providerId="LiveId" clId="{3E656BEC-4F71-46F4-A61F-72CB3140E5E5}" dt="2022-04-10T22:22:07.327" v="4325" actId="1076"/>
          <ac:picMkLst>
            <pc:docMk/>
            <pc:sldMk cId="313665565" sldId="366"/>
            <ac:picMk id="3" creationId="{88C00F51-0C7C-4CD2-84A4-98E92EDD6987}"/>
          </ac:picMkLst>
        </pc:picChg>
      </pc:sldChg>
      <pc:sldChg chg="modSp mod ord">
        <pc:chgData name="Eduardo Maalouf" userId="a816a21a350b369f" providerId="LiveId" clId="{3E656BEC-4F71-46F4-A61F-72CB3140E5E5}" dt="2022-04-10T23:14:46.135" v="5867" actId="6549"/>
        <pc:sldMkLst>
          <pc:docMk/>
          <pc:sldMk cId="3079790388" sldId="367"/>
        </pc:sldMkLst>
        <pc:spChg chg="mod">
          <ac:chgData name="Eduardo Maalouf" userId="a816a21a350b369f" providerId="LiveId" clId="{3E656BEC-4F71-46F4-A61F-72CB3140E5E5}" dt="2022-04-10T22:36:07.187" v="4524"/>
          <ac:spMkLst>
            <pc:docMk/>
            <pc:sldMk cId="3079790388" sldId="367"/>
            <ac:spMk id="8" creationId="{230E679F-17E0-4F89-8A75-1FB3BA267193}"/>
          </ac:spMkLst>
        </pc:spChg>
        <pc:spChg chg="mod">
          <ac:chgData name="Eduardo Maalouf" userId="a816a21a350b369f" providerId="LiveId" clId="{3E656BEC-4F71-46F4-A61F-72CB3140E5E5}" dt="2022-04-10T23:14:46.135" v="5867" actId="6549"/>
          <ac:spMkLst>
            <pc:docMk/>
            <pc:sldMk cId="3079790388" sldId="367"/>
            <ac:spMk id="10" creationId="{9150D67D-E106-445A-A106-E11002411E5D}"/>
          </ac:spMkLst>
        </pc:spChg>
      </pc:sldChg>
      <pc:sldChg chg="del">
        <pc:chgData name="Eduardo Maalouf" userId="a816a21a350b369f" providerId="LiveId" clId="{3E656BEC-4F71-46F4-A61F-72CB3140E5E5}" dt="2022-04-10T22:41:41.671" v="4565" actId="47"/>
        <pc:sldMkLst>
          <pc:docMk/>
          <pc:sldMk cId="496809005" sldId="368"/>
        </pc:sldMkLst>
      </pc:sldChg>
      <pc:sldChg chg="del">
        <pc:chgData name="Eduardo Maalouf" userId="a816a21a350b369f" providerId="LiveId" clId="{3E656BEC-4F71-46F4-A61F-72CB3140E5E5}" dt="2022-04-10T22:41:41.671" v="4565" actId="47"/>
        <pc:sldMkLst>
          <pc:docMk/>
          <pc:sldMk cId="2545732371" sldId="369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3523115726" sldId="370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2688837013" sldId="371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3269360102" sldId="372"/>
        </pc:sldMkLst>
      </pc:sldChg>
      <pc:sldChg chg="del">
        <pc:chgData name="Eduardo Maalouf" userId="a816a21a350b369f" providerId="LiveId" clId="{3E656BEC-4F71-46F4-A61F-72CB3140E5E5}" dt="2022-04-10T22:42:15.409" v="4566" actId="47"/>
        <pc:sldMkLst>
          <pc:docMk/>
          <pc:sldMk cId="958633470" sldId="373"/>
        </pc:sldMkLst>
      </pc:sldChg>
      <pc:sldChg chg="delSp modSp add del mod">
        <pc:chgData name="Eduardo Maalouf" userId="a816a21a350b369f" providerId="LiveId" clId="{3E656BEC-4F71-46F4-A61F-72CB3140E5E5}" dt="2022-04-10T22:17:18.668" v="3770" actId="47"/>
        <pc:sldMkLst>
          <pc:docMk/>
          <pc:sldMk cId="185643607" sldId="374"/>
        </pc:sldMkLst>
        <pc:spChg chg="del">
          <ac:chgData name="Eduardo Maalouf" userId="a816a21a350b369f" providerId="LiveId" clId="{3E656BEC-4F71-46F4-A61F-72CB3140E5E5}" dt="2022-04-10T21:43:47.016" v="2739" actId="478"/>
          <ac:spMkLst>
            <pc:docMk/>
            <pc:sldMk cId="185643607" sldId="374"/>
            <ac:spMk id="2" creationId="{BCBD3A85-5799-4692-9B82-21B13EAB848A}"/>
          </ac:spMkLst>
        </pc:spChg>
        <pc:spChg chg="del">
          <ac:chgData name="Eduardo Maalouf" userId="a816a21a350b369f" providerId="LiveId" clId="{3E656BEC-4F71-46F4-A61F-72CB3140E5E5}" dt="2022-04-10T21:43:45.621" v="2738" actId="478"/>
          <ac:spMkLst>
            <pc:docMk/>
            <pc:sldMk cId="185643607" sldId="374"/>
            <ac:spMk id="9" creationId="{A6339835-F14E-4AA3-A33F-DB6EBDA14012}"/>
          </ac:spMkLst>
        </pc:spChg>
        <pc:spChg chg="mod">
          <ac:chgData name="Eduardo Maalouf" userId="a816a21a350b369f" providerId="LiveId" clId="{3E656BEC-4F71-46F4-A61F-72CB3140E5E5}" dt="2022-04-10T22:07:27.464" v="3651" actId="20577"/>
          <ac:spMkLst>
            <pc:docMk/>
            <pc:sldMk cId="185643607" sldId="374"/>
            <ac:spMk id="10" creationId="{9150D67D-E106-445A-A106-E11002411E5D}"/>
          </ac:spMkLst>
        </pc:spChg>
        <pc:spChg chg="del">
          <ac:chgData name="Eduardo Maalouf" userId="a816a21a350b369f" providerId="LiveId" clId="{3E656BEC-4F71-46F4-A61F-72CB3140E5E5}" dt="2022-04-10T21:43:48.963" v="2740" actId="478"/>
          <ac:spMkLst>
            <pc:docMk/>
            <pc:sldMk cId="185643607" sldId="374"/>
            <ac:spMk id="11" creationId="{19C4644F-2FD6-453E-8A56-727759FC1718}"/>
          </ac:spMkLst>
        </pc:spChg>
        <pc:spChg chg="del">
          <ac:chgData name="Eduardo Maalouf" userId="a816a21a350b369f" providerId="LiveId" clId="{3E656BEC-4F71-46F4-A61F-72CB3140E5E5}" dt="2022-04-10T21:43:50.715" v="2742" actId="478"/>
          <ac:spMkLst>
            <pc:docMk/>
            <pc:sldMk cId="185643607" sldId="374"/>
            <ac:spMk id="15" creationId="{76C0505A-633F-41FF-8A9F-7B689B0EF54C}"/>
          </ac:spMkLst>
        </pc:spChg>
        <pc:spChg chg="del">
          <ac:chgData name="Eduardo Maalouf" userId="a816a21a350b369f" providerId="LiveId" clId="{3E656BEC-4F71-46F4-A61F-72CB3140E5E5}" dt="2022-04-10T21:43:49.730" v="2741" actId="478"/>
          <ac:spMkLst>
            <pc:docMk/>
            <pc:sldMk cId="185643607" sldId="374"/>
            <ac:spMk id="16" creationId="{B879931A-B733-4B19-8AE8-1B2F65AAD3FC}"/>
          </ac:spMkLst>
        </pc:spChg>
      </pc:sldChg>
      <pc:sldChg chg="addSp modSp add mod">
        <pc:chgData name="Eduardo Maalouf" userId="a816a21a350b369f" providerId="LiveId" clId="{3E656BEC-4F71-46F4-A61F-72CB3140E5E5}" dt="2022-04-10T23:13:38.943" v="5846" actId="20577"/>
        <pc:sldMkLst>
          <pc:docMk/>
          <pc:sldMk cId="3076421625" sldId="375"/>
        </pc:sldMkLst>
        <pc:spChg chg="mod">
          <ac:chgData name="Eduardo Maalouf" userId="a816a21a350b369f" providerId="LiveId" clId="{3E656BEC-4F71-46F4-A61F-72CB3140E5E5}" dt="2022-04-10T22:51:52.469" v="4792" actId="113"/>
          <ac:spMkLst>
            <pc:docMk/>
            <pc:sldMk cId="3076421625" sldId="375"/>
            <ac:spMk id="2" creationId="{BCBD3A85-5799-4692-9B82-21B13EAB848A}"/>
          </ac:spMkLst>
        </pc:spChg>
        <pc:spChg chg="mod">
          <ac:chgData name="Eduardo Maalouf" userId="a816a21a350b369f" providerId="LiveId" clId="{3E656BEC-4F71-46F4-A61F-72CB3140E5E5}" dt="2022-04-10T22:51:56.176" v="4793" actId="113"/>
          <ac:spMkLst>
            <pc:docMk/>
            <pc:sldMk cId="3076421625" sldId="375"/>
            <ac:spMk id="9" creationId="{A6339835-F14E-4AA3-A33F-DB6EBDA14012}"/>
          </ac:spMkLst>
        </pc:spChg>
        <pc:spChg chg="mod">
          <ac:chgData name="Eduardo Maalouf" userId="a816a21a350b369f" providerId="LiveId" clId="{3E656BEC-4F71-46F4-A61F-72CB3140E5E5}" dt="2022-04-10T22:32:36.963" v="4405" actId="20577"/>
          <ac:spMkLst>
            <pc:docMk/>
            <pc:sldMk cId="3076421625" sldId="375"/>
            <ac:spMk id="10" creationId="{9150D67D-E106-445A-A106-E11002411E5D}"/>
          </ac:spMkLst>
        </pc:spChg>
        <pc:spChg chg="mod">
          <ac:chgData name="Eduardo Maalouf" userId="a816a21a350b369f" providerId="LiveId" clId="{3E656BEC-4F71-46F4-A61F-72CB3140E5E5}" dt="2022-04-10T22:51:59.245" v="4794" actId="113"/>
          <ac:spMkLst>
            <pc:docMk/>
            <pc:sldMk cId="3076421625" sldId="375"/>
            <ac:spMk id="11" creationId="{19C4644F-2FD6-453E-8A56-727759FC1718}"/>
          </ac:spMkLst>
        </pc:spChg>
        <pc:spChg chg="add mod">
          <ac:chgData name="Eduardo Maalouf" userId="a816a21a350b369f" providerId="LiveId" clId="{3E656BEC-4F71-46F4-A61F-72CB3140E5E5}" dt="2022-04-10T23:13:38.943" v="5846" actId="20577"/>
          <ac:spMkLst>
            <pc:docMk/>
            <pc:sldMk cId="3076421625" sldId="375"/>
            <ac:spMk id="12" creationId="{4E29D8B5-6FF5-472B-A99E-430D9BF0C157}"/>
          </ac:spMkLst>
        </pc:spChg>
        <pc:spChg chg="mod">
          <ac:chgData name="Eduardo Maalouf" userId="a816a21a350b369f" providerId="LiveId" clId="{3E656BEC-4F71-46F4-A61F-72CB3140E5E5}" dt="2022-04-10T22:11:16.739" v="3670" actId="1076"/>
          <ac:spMkLst>
            <pc:docMk/>
            <pc:sldMk cId="3076421625" sldId="375"/>
            <ac:spMk id="15" creationId="{76C0505A-633F-41FF-8A9F-7B689B0EF54C}"/>
          </ac:spMkLst>
        </pc:spChg>
        <pc:spChg chg="mod">
          <ac:chgData name="Eduardo Maalouf" userId="a816a21a350b369f" providerId="LiveId" clId="{3E656BEC-4F71-46F4-A61F-72CB3140E5E5}" dt="2022-04-10T22:11:32.188" v="3673" actId="1076"/>
          <ac:spMkLst>
            <pc:docMk/>
            <pc:sldMk cId="3076421625" sldId="375"/>
            <ac:spMk id="16" creationId="{B879931A-B733-4B19-8AE8-1B2F65AAD3FC}"/>
          </ac:spMkLst>
        </pc:spChg>
      </pc:sldChg>
      <pc:sldChg chg="modSp add mod">
        <pc:chgData name="Eduardo Maalouf" userId="a816a21a350b369f" providerId="LiveId" clId="{3E656BEC-4F71-46F4-A61F-72CB3140E5E5}" dt="2022-04-11T00:08:30.224" v="7928" actId="20577"/>
        <pc:sldMkLst>
          <pc:docMk/>
          <pc:sldMk cId="2000378287" sldId="376"/>
        </pc:sldMkLst>
        <pc:spChg chg="mod">
          <ac:chgData name="Eduardo Maalouf" userId="a816a21a350b369f" providerId="LiveId" clId="{3E656BEC-4F71-46F4-A61F-72CB3140E5E5}" dt="2022-04-10T22:43:06.965" v="4606" actId="6549"/>
          <ac:spMkLst>
            <pc:docMk/>
            <pc:sldMk cId="2000378287" sldId="376"/>
            <ac:spMk id="8" creationId="{230E679F-17E0-4F89-8A75-1FB3BA267193}"/>
          </ac:spMkLst>
        </pc:spChg>
        <pc:spChg chg="mod">
          <ac:chgData name="Eduardo Maalouf" userId="a816a21a350b369f" providerId="LiveId" clId="{3E656BEC-4F71-46F4-A61F-72CB3140E5E5}" dt="2022-04-11T00:08:30.224" v="7928" actId="20577"/>
          <ac:spMkLst>
            <pc:docMk/>
            <pc:sldMk cId="2000378287" sldId="376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3E656BEC-4F71-46F4-A61F-72CB3140E5E5}" dt="2022-04-10T23:12:02.650" v="5832" actId="6549"/>
        <pc:sldMkLst>
          <pc:docMk/>
          <pc:sldMk cId="289996654" sldId="377"/>
        </pc:sldMkLst>
        <pc:spChg chg="mod">
          <ac:chgData name="Eduardo Maalouf" userId="a816a21a350b369f" providerId="LiveId" clId="{3E656BEC-4F71-46F4-A61F-72CB3140E5E5}" dt="2022-04-10T22:57:32.099" v="4972" actId="6549"/>
          <ac:spMkLst>
            <pc:docMk/>
            <pc:sldMk cId="289996654" sldId="377"/>
            <ac:spMk id="8" creationId="{230E679F-17E0-4F89-8A75-1FB3BA267193}"/>
          </ac:spMkLst>
        </pc:spChg>
        <pc:spChg chg="mod">
          <ac:chgData name="Eduardo Maalouf" userId="a816a21a350b369f" providerId="LiveId" clId="{3E656BEC-4F71-46F4-A61F-72CB3140E5E5}" dt="2022-04-10T23:12:02.650" v="5832" actId="6549"/>
          <ac:spMkLst>
            <pc:docMk/>
            <pc:sldMk cId="289996654" sldId="377"/>
            <ac:spMk id="10" creationId="{9150D67D-E106-445A-A106-E11002411E5D}"/>
          </ac:spMkLst>
        </pc:spChg>
      </pc:sldChg>
      <pc:sldChg chg="modSp add mod ord">
        <pc:chgData name="Eduardo Maalouf" userId="a816a21a350b369f" providerId="LiveId" clId="{3E656BEC-4F71-46F4-A61F-72CB3140E5E5}" dt="2022-04-10T23:09:17.231" v="5510" actId="6549"/>
        <pc:sldMkLst>
          <pc:docMk/>
          <pc:sldMk cId="3543482839" sldId="378"/>
        </pc:sldMkLst>
        <pc:spChg chg="mod">
          <ac:chgData name="Eduardo Maalouf" userId="a816a21a350b369f" providerId="LiveId" clId="{3E656BEC-4F71-46F4-A61F-72CB3140E5E5}" dt="2022-04-10T23:09:17.231" v="5510" actId="6549"/>
          <ac:spMkLst>
            <pc:docMk/>
            <pc:sldMk cId="3543482839" sldId="378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3E656BEC-4F71-46F4-A61F-72CB3140E5E5}" dt="2022-04-10T23:38:32.324" v="6310" actId="6549"/>
        <pc:sldMkLst>
          <pc:docMk/>
          <pc:sldMk cId="3597248121" sldId="379"/>
        </pc:sldMkLst>
        <pc:spChg chg="mod">
          <ac:chgData name="Eduardo Maalouf" userId="a816a21a350b369f" providerId="LiveId" clId="{3E656BEC-4F71-46F4-A61F-72CB3140E5E5}" dt="2022-04-10T23:15:06.982" v="5903" actId="6549"/>
          <ac:spMkLst>
            <pc:docMk/>
            <pc:sldMk cId="3597248121" sldId="379"/>
            <ac:spMk id="8" creationId="{230E679F-17E0-4F89-8A75-1FB3BA267193}"/>
          </ac:spMkLst>
        </pc:spChg>
        <pc:spChg chg="mod">
          <ac:chgData name="Eduardo Maalouf" userId="a816a21a350b369f" providerId="LiveId" clId="{3E656BEC-4F71-46F4-A61F-72CB3140E5E5}" dt="2022-04-10T23:38:32.324" v="6310" actId="6549"/>
          <ac:spMkLst>
            <pc:docMk/>
            <pc:sldMk cId="3597248121" sldId="379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3E656BEC-4F71-46F4-A61F-72CB3140E5E5}" dt="2022-04-10T23:46:49.417" v="6929" actId="20577"/>
        <pc:sldMkLst>
          <pc:docMk/>
          <pc:sldMk cId="2846158689" sldId="380"/>
        </pc:sldMkLst>
        <pc:spChg chg="mod">
          <ac:chgData name="Eduardo Maalouf" userId="a816a21a350b369f" providerId="LiveId" clId="{3E656BEC-4F71-46F4-A61F-72CB3140E5E5}" dt="2022-04-10T23:46:49.417" v="6929" actId="20577"/>
          <ac:spMkLst>
            <pc:docMk/>
            <pc:sldMk cId="2846158689" sldId="380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3E656BEC-4F71-46F4-A61F-72CB3140E5E5}" dt="2022-04-11T00:09:01.723" v="7953" actId="1076"/>
        <pc:sldMkLst>
          <pc:docMk/>
          <pc:sldMk cId="3956944353" sldId="381"/>
        </pc:sldMkLst>
        <pc:spChg chg="add mod">
          <ac:chgData name="Eduardo Maalouf" userId="a816a21a350b369f" providerId="LiveId" clId="{3E656BEC-4F71-46F4-A61F-72CB3140E5E5}" dt="2022-04-11T00:08:50.646" v="7951" actId="20577"/>
          <ac:spMkLst>
            <pc:docMk/>
            <pc:sldMk cId="3956944353" sldId="381"/>
            <ac:spMk id="9" creationId="{7ABABE2B-05DD-4147-87EC-95BF198149CD}"/>
          </ac:spMkLst>
        </pc:spChg>
        <pc:spChg chg="del">
          <ac:chgData name="Eduardo Maalouf" userId="a816a21a350b369f" providerId="LiveId" clId="{3E656BEC-4F71-46F4-A61F-72CB3140E5E5}" dt="2022-04-11T00:02:13.601" v="7827" actId="478"/>
          <ac:spMkLst>
            <pc:docMk/>
            <pc:sldMk cId="3956944353" sldId="381"/>
            <ac:spMk id="10" creationId="{9150D67D-E106-445A-A106-E11002411E5D}"/>
          </ac:spMkLst>
        </pc:spChg>
        <pc:spChg chg="add mod">
          <ac:chgData name="Eduardo Maalouf" userId="a816a21a350b369f" providerId="LiveId" clId="{3E656BEC-4F71-46F4-A61F-72CB3140E5E5}" dt="2022-04-11T00:08:57.903" v="7952" actId="1076"/>
          <ac:spMkLst>
            <pc:docMk/>
            <pc:sldMk cId="3956944353" sldId="381"/>
            <ac:spMk id="11" creationId="{C1F70470-FA20-44FA-8720-6BE9EB92A3AE}"/>
          </ac:spMkLst>
        </pc:spChg>
        <pc:picChg chg="add mod">
          <ac:chgData name="Eduardo Maalouf" userId="a816a21a350b369f" providerId="LiveId" clId="{3E656BEC-4F71-46F4-A61F-72CB3140E5E5}" dt="2022-04-11T00:09:01.723" v="7953" actId="1076"/>
          <ac:picMkLst>
            <pc:docMk/>
            <pc:sldMk cId="3956944353" sldId="381"/>
            <ac:picMk id="3" creationId="{18D83981-B819-46A6-988A-D01306781EF7}"/>
          </ac:picMkLst>
        </pc:picChg>
      </pc:sldChg>
      <pc:sldChg chg="addSp modSp add mod">
        <pc:chgData name="Eduardo Maalouf" userId="a816a21a350b369f" providerId="LiveId" clId="{3E656BEC-4F71-46F4-A61F-72CB3140E5E5}" dt="2022-04-11T00:31:22.247" v="8649" actId="20577"/>
        <pc:sldMkLst>
          <pc:docMk/>
          <pc:sldMk cId="1450820659" sldId="382"/>
        </pc:sldMkLst>
        <pc:spChg chg="add mod">
          <ac:chgData name="Eduardo Maalouf" userId="a816a21a350b369f" providerId="LiveId" clId="{3E656BEC-4F71-46F4-A61F-72CB3140E5E5}" dt="2022-04-11T00:30:59.928" v="8647" actId="1076"/>
          <ac:spMkLst>
            <pc:docMk/>
            <pc:sldMk cId="1450820659" sldId="382"/>
            <ac:spMk id="2" creationId="{16815A30-B898-4222-BB9C-1F0212B386C3}"/>
          </ac:spMkLst>
        </pc:spChg>
        <pc:spChg chg="add mod">
          <ac:chgData name="Eduardo Maalouf" userId="a816a21a350b369f" providerId="LiveId" clId="{3E656BEC-4F71-46F4-A61F-72CB3140E5E5}" dt="2022-04-11T00:31:22.247" v="8649" actId="20577"/>
          <ac:spMkLst>
            <pc:docMk/>
            <pc:sldMk cId="1450820659" sldId="382"/>
            <ac:spMk id="3" creationId="{38F4B695-45F1-4463-9911-F74759AE6D43}"/>
          </ac:spMkLst>
        </pc:spChg>
        <pc:spChg chg="add mod">
          <ac:chgData name="Eduardo Maalouf" userId="a816a21a350b369f" providerId="LiveId" clId="{3E656BEC-4F71-46F4-A61F-72CB3140E5E5}" dt="2022-04-11T00:30:51.787" v="8646" actId="1076"/>
          <ac:spMkLst>
            <pc:docMk/>
            <pc:sldMk cId="1450820659" sldId="382"/>
            <ac:spMk id="9" creationId="{7EA2D791-9022-41DF-BB0B-3882757ED610}"/>
          </ac:spMkLst>
        </pc:spChg>
        <pc:spChg chg="mod">
          <ac:chgData name="Eduardo Maalouf" userId="a816a21a350b369f" providerId="LiveId" clId="{3E656BEC-4F71-46F4-A61F-72CB3140E5E5}" dt="2022-04-11T00:16:46.057" v="8098" actId="20577"/>
          <ac:spMkLst>
            <pc:docMk/>
            <pc:sldMk cId="1450820659" sldId="382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3E656BEC-4F71-46F4-A61F-72CB3140E5E5}" dt="2022-04-11T00:43:40.260" v="8840" actId="20577"/>
        <pc:sldMkLst>
          <pc:docMk/>
          <pc:sldMk cId="896838783" sldId="383"/>
        </pc:sldMkLst>
        <pc:spChg chg="mod">
          <ac:chgData name="Eduardo Maalouf" userId="a816a21a350b369f" providerId="LiveId" clId="{3E656BEC-4F71-46F4-A61F-72CB3140E5E5}" dt="2022-04-11T00:43:40.260" v="8840" actId="20577"/>
          <ac:spMkLst>
            <pc:docMk/>
            <pc:sldMk cId="896838783" sldId="383"/>
            <ac:spMk id="8" creationId="{230E679F-17E0-4F89-8A75-1FB3BA267193}"/>
          </ac:spMkLst>
        </pc:spChg>
        <pc:spChg chg="del mod">
          <ac:chgData name="Eduardo Maalouf" userId="a816a21a350b369f" providerId="LiveId" clId="{3E656BEC-4F71-46F4-A61F-72CB3140E5E5}" dt="2022-04-11T00:36:57.036" v="8680" actId="478"/>
          <ac:spMkLst>
            <pc:docMk/>
            <pc:sldMk cId="896838783" sldId="383"/>
            <ac:spMk id="9" creationId="{7ABABE2B-05DD-4147-87EC-95BF198149CD}"/>
          </ac:spMkLst>
        </pc:spChg>
        <pc:spChg chg="mod">
          <ac:chgData name="Eduardo Maalouf" userId="a816a21a350b369f" providerId="LiveId" clId="{3E656BEC-4F71-46F4-A61F-72CB3140E5E5}" dt="2022-04-11T00:37:44.715" v="8724" actId="1076"/>
          <ac:spMkLst>
            <pc:docMk/>
            <pc:sldMk cId="896838783" sldId="383"/>
            <ac:spMk id="11" creationId="{C1F70470-FA20-44FA-8720-6BE9EB92A3AE}"/>
          </ac:spMkLst>
        </pc:spChg>
        <pc:picChg chg="del">
          <ac:chgData name="Eduardo Maalouf" userId="a816a21a350b369f" providerId="LiveId" clId="{3E656BEC-4F71-46F4-A61F-72CB3140E5E5}" dt="2022-04-11T00:36:59.016" v="8681" actId="478"/>
          <ac:picMkLst>
            <pc:docMk/>
            <pc:sldMk cId="896838783" sldId="383"/>
            <ac:picMk id="3" creationId="{18D83981-B819-46A6-988A-D01306781EF7}"/>
          </ac:picMkLst>
        </pc:picChg>
        <pc:picChg chg="add mod">
          <ac:chgData name="Eduardo Maalouf" userId="a816a21a350b369f" providerId="LiveId" clId="{3E656BEC-4F71-46F4-A61F-72CB3140E5E5}" dt="2022-04-11T00:37:21.066" v="8686" actId="1076"/>
          <ac:picMkLst>
            <pc:docMk/>
            <pc:sldMk cId="896838783" sldId="383"/>
            <ac:picMk id="5" creationId="{9FBD54D9-B2F5-4228-8121-113239B160F8}"/>
          </ac:picMkLst>
        </pc:picChg>
      </pc:sldChg>
    </pc:docChg>
  </pc:docChgLst>
  <pc:docChgLst>
    <pc:chgData name="Eduardo Maalouf" userId="a816a21a350b369f" providerId="LiveId" clId="{BA93EFBD-638E-4086-AD0B-3D77CF78AFD4}"/>
    <pc:docChg chg="undo custSel addSld delSld modSld sldOrd">
      <pc:chgData name="Eduardo Maalouf" userId="a816a21a350b369f" providerId="LiveId" clId="{BA93EFBD-638E-4086-AD0B-3D77CF78AFD4}" dt="2022-04-04T11:16:45.568" v="9017"/>
      <pc:docMkLst>
        <pc:docMk/>
      </pc:docMkLst>
      <pc:sldChg chg="modSp mod">
        <pc:chgData name="Eduardo Maalouf" userId="a816a21a350b369f" providerId="LiveId" clId="{BA93EFBD-638E-4086-AD0B-3D77CF78AFD4}" dt="2022-04-03T21:07:54.161" v="21" actId="6549"/>
        <pc:sldMkLst>
          <pc:docMk/>
          <pc:sldMk cId="3315155972" sldId="256"/>
        </pc:sldMkLst>
        <pc:spChg chg="mod">
          <ac:chgData name="Eduardo Maalouf" userId="a816a21a350b369f" providerId="LiveId" clId="{BA93EFBD-638E-4086-AD0B-3D77CF78AFD4}" dt="2022-04-03T21:07:54.161" v="21" actId="6549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BA93EFBD-638E-4086-AD0B-3D77CF78AFD4}" dt="2022-04-04T10:44:46.772" v="8821" actId="20577"/>
        <pc:sldMkLst>
          <pc:docMk/>
          <pc:sldMk cId="595193944" sldId="257"/>
        </pc:sldMkLst>
        <pc:spChg chg="mod">
          <ac:chgData name="Eduardo Maalouf" userId="a816a21a350b369f" providerId="LiveId" clId="{BA93EFBD-638E-4086-AD0B-3D77CF78AFD4}" dt="2022-04-04T10:44:46.772" v="8821" actId="20577"/>
          <ac:spMkLst>
            <pc:docMk/>
            <pc:sldMk cId="595193944" sldId="257"/>
            <ac:spMk id="3" creationId="{00000000-0000-0000-0000-000000000000}"/>
          </ac:spMkLst>
        </pc:spChg>
      </pc:sldChg>
      <pc:sldChg chg="addSp delSp modSp add mod ord">
        <pc:chgData name="Eduardo Maalouf" userId="a816a21a350b369f" providerId="LiveId" clId="{BA93EFBD-638E-4086-AD0B-3D77CF78AFD4}" dt="2022-04-04T10:59:06.520" v="8898" actId="6549"/>
        <pc:sldMkLst>
          <pc:docMk/>
          <pc:sldMk cId="0" sldId="261"/>
        </pc:sldMkLst>
        <pc:spChg chg="add mod">
          <ac:chgData name="Eduardo Maalouf" userId="a816a21a350b369f" providerId="LiveId" clId="{BA93EFBD-638E-4086-AD0B-3D77CF78AFD4}" dt="2022-04-04T01:14:22.731" v="8008" actId="122"/>
          <ac:spMkLst>
            <pc:docMk/>
            <pc:sldMk cId="0" sldId="261"/>
            <ac:spMk id="25" creationId="{9A20F77E-B98A-419C-AEF5-B3135D80BDA5}"/>
          </ac:spMkLst>
        </pc:spChg>
        <pc:spChg chg="add mod">
          <ac:chgData name="Eduardo Maalouf" userId="a816a21a350b369f" providerId="LiveId" clId="{BA93EFBD-638E-4086-AD0B-3D77CF78AFD4}" dt="2022-04-04T00:25:38.807" v="6515"/>
          <ac:spMkLst>
            <pc:docMk/>
            <pc:sldMk cId="0" sldId="261"/>
            <ac:spMk id="26" creationId="{F8898B19-9A2D-4DE7-95E1-A175F763F04F}"/>
          </ac:spMkLst>
        </pc:spChg>
        <pc:spChg chg="del">
          <ac:chgData name="Eduardo Maalouf" userId="a816a21a350b369f" providerId="LiveId" clId="{BA93EFBD-638E-4086-AD0B-3D77CF78AFD4}" dt="2022-04-03T23:35:02.607" v="5496" actId="478"/>
          <ac:spMkLst>
            <pc:docMk/>
            <pc:sldMk cId="0" sldId="261"/>
            <ac:spMk id="16386" creationId="{FE4D96B7-AED8-406B-83E7-1F7283D8E09C}"/>
          </ac:spMkLst>
        </pc:spChg>
        <pc:spChg chg="mod">
          <ac:chgData name="Eduardo Maalouf" userId="a816a21a350b369f" providerId="LiveId" clId="{BA93EFBD-638E-4086-AD0B-3D77CF78AFD4}" dt="2022-04-04T10:43:58.415" v="8818" actId="313"/>
          <ac:spMkLst>
            <pc:docMk/>
            <pc:sldMk cId="0" sldId="261"/>
            <ac:spMk id="16395" creationId="{1761435D-5DF6-46AE-BD19-5459BF2A669A}"/>
          </ac:spMkLst>
        </pc:spChg>
        <pc:spChg chg="mod">
          <ac:chgData name="Eduardo Maalouf" userId="a816a21a350b369f" providerId="LiveId" clId="{BA93EFBD-638E-4086-AD0B-3D77CF78AFD4}" dt="2022-04-04T10:59:06.520" v="8898" actId="6549"/>
          <ac:spMkLst>
            <pc:docMk/>
            <pc:sldMk cId="0" sldId="261"/>
            <ac:spMk id="16406" creationId="{D89C1A37-2B1B-4352-9DCC-64271E558CFD}"/>
          </ac:spMkLst>
        </pc:spChg>
        <pc:spChg chg="del mod">
          <ac:chgData name="Eduardo Maalouf" userId="a816a21a350b369f" providerId="LiveId" clId="{BA93EFBD-638E-4086-AD0B-3D77CF78AFD4}" dt="2022-04-03T23:31:06.877" v="5466" actId="478"/>
          <ac:spMkLst>
            <pc:docMk/>
            <pc:sldMk cId="0" sldId="261"/>
            <ac:spMk id="16407" creationId="{03619DFB-7617-47F8-90DD-844ED50EC4BB}"/>
          </ac:spMkLst>
        </pc:spChg>
        <pc:picChg chg="add mod">
          <ac:chgData name="Eduardo Maalouf" userId="a816a21a350b369f" providerId="LiveId" clId="{BA93EFBD-638E-4086-AD0B-3D77CF78AFD4}" dt="2022-04-03T23:33:34.982" v="5484"/>
          <ac:picMkLst>
            <pc:docMk/>
            <pc:sldMk cId="0" sldId="261"/>
            <ac:picMk id="24" creationId="{325EC56D-EC64-4365-9F6F-E3BA8BA9FFF6}"/>
          </ac:picMkLst>
        </pc:picChg>
      </pc:sldChg>
      <pc:sldChg chg="addSp delSp modSp add mod">
        <pc:chgData name="Eduardo Maalouf" userId="a816a21a350b369f" providerId="LiveId" clId="{BA93EFBD-638E-4086-AD0B-3D77CF78AFD4}" dt="2022-04-04T10:55:07.231" v="8857" actId="6549"/>
        <pc:sldMkLst>
          <pc:docMk/>
          <pc:sldMk cId="0" sldId="263"/>
        </pc:sldMkLst>
        <pc:spChg chg="add mod">
          <ac:chgData name="Eduardo Maalouf" userId="a816a21a350b369f" providerId="LiveId" clId="{BA93EFBD-638E-4086-AD0B-3D77CF78AFD4}" dt="2022-04-04T01:13:57.535" v="8003" actId="255"/>
          <ac:spMkLst>
            <pc:docMk/>
            <pc:sldMk cId="0" sldId="263"/>
            <ac:spMk id="5" creationId="{1973151B-4576-4684-ABEC-D269D98D8176}"/>
          </ac:spMkLst>
        </pc:spChg>
        <pc:spChg chg="add del">
          <ac:chgData name="Eduardo Maalouf" userId="a816a21a350b369f" providerId="LiveId" clId="{BA93EFBD-638E-4086-AD0B-3D77CF78AFD4}" dt="2022-04-03T23:40:47.390" v="5598" actId="22"/>
          <ac:spMkLst>
            <pc:docMk/>
            <pc:sldMk cId="0" sldId="263"/>
            <ac:spMk id="8" creationId="{344964FD-992B-4F7E-AB0C-E71D4B7F0831}"/>
          </ac:spMkLst>
        </pc:spChg>
        <pc:spChg chg="add mod">
          <ac:chgData name="Eduardo Maalouf" userId="a816a21a350b369f" providerId="LiveId" clId="{BA93EFBD-638E-4086-AD0B-3D77CF78AFD4}" dt="2022-04-04T00:25:34.246" v="6514"/>
          <ac:spMkLst>
            <pc:docMk/>
            <pc:sldMk cId="0" sldId="263"/>
            <ac:spMk id="9" creationId="{8D513D6B-20CC-4ECB-8950-401DB0798F65}"/>
          </ac:spMkLst>
        </pc:spChg>
        <pc:spChg chg="del">
          <ac:chgData name="Eduardo Maalouf" userId="a816a21a350b369f" providerId="LiveId" clId="{BA93EFBD-638E-4086-AD0B-3D77CF78AFD4}" dt="2022-04-03T23:48:23.412" v="5784" actId="478"/>
          <ac:spMkLst>
            <pc:docMk/>
            <pc:sldMk cId="0" sldId="263"/>
            <ac:spMk id="13314" creationId="{B49BB6B4-EECB-4E0B-9609-D3C9607D4CE0}"/>
          </ac:spMkLst>
        </pc:spChg>
        <pc:spChg chg="del">
          <ac:chgData name="Eduardo Maalouf" userId="a816a21a350b369f" providerId="LiveId" clId="{BA93EFBD-638E-4086-AD0B-3D77CF78AFD4}" dt="2022-04-03T23:31:01.714" v="5464" actId="478"/>
          <ac:spMkLst>
            <pc:docMk/>
            <pc:sldMk cId="0" sldId="263"/>
            <ac:spMk id="13315" creationId="{995959DA-961F-4EAD-B9B1-B20510D6EA21}"/>
          </ac:spMkLst>
        </pc:spChg>
        <pc:spChg chg="mod">
          <ac:chgData name="Eduardo Maalouf" userId="a816a21a350b369f" providerId="LiveId" clId="{BA93EFBD-638E-4086-AD0B-3D77CF78AFD4}" dt="2022-04-04T10:55:07.231" v="8857" actId="6549"/>
          <ac:spMkLst>
            <pc:docMk/>
            <pc:sldMk cId="0" sldId="263"/>
            <ac:spMk id="13316" creationId="{F16FDC61-2A6C-43F5-9F81-FE4DF92EA81E}"/>
          </ac:spMkLst>
        </pc:spChg>
        <pc:picChg chg="add mod">
          <ac:chgData name="Eduardo Maalouf" userId="a816a21a350b369f" providerId="LiveId" clId="{BA93EFBD-638E-4086-AD0B-3D77CF78AFD4}" dt="2022-04-03T23:32:34.271" v="5477"/>
          <ac:picMkLst>
            <pc:docMk/>
            <pc:sldMk cId="0" sldId="263"/>
            <ac:picMk id="6" creationId="{E20A56E6-8B68-4023-8632-02E21AD85EA2}"/>
          </ac:picMkLst>
        </pc:picChg>
      </pc:sldChg>
      <pc:sldChg chg="addSp delSp modSp add mod">
        <pc:chgData name="Eduardo Maalouf" userId="a816a21a350b369f" providerId="LiveId" clId="{BA93EFBD-638E-4086-AD0B-3D77CF78AFD4}" dt="2022-04-04T11:01:26.723" v="8921" actId="6549"/>
        <pc:sldMkLst>
          <pc:docMk/>
          <pc:sldMk cId="0" sldId="264"/>
        </pc:sldMkLst>
        <pc:spChg chg="add mod">
          <ac:chgData name="Eduardo Maalouf" userId="a816a21a350b369f" providerId="LiveId" clId="{BA93EFBD-638E-4086-AD0B-3D77CF78AFD4}" dt="2022-04-04T01:14:40.581" v="8010" actId="255"/>
          <ac:spMkLst>
            <pc:docMk/>
            <pc:sldMk cId="0" sldId="264"/>
            <ac:spMk id="6" creationId="{904A178F-F461-49D3-A8ED-8A7DFB6796F0}"/>
          </ac:spMkLst>
        </pc:spChg>
        <pc:spChg chg="add mod">
          <ac:chgData name="Eduardo Maalouf" userId="a816a21a350b369f" providerId="LiveId" clId="{BA93EFBD-638E-4086-AD0B-3D77CF78AFD4}" dt="2022-04-04T00:25:43.321" v="6516"/>
          <ac:spMkLst>
            <pc:docMk/>
            <pc:sldMk cId="0" sldId="264"/>
            <ac:spMk id="7" creationId="{10D0A2A3-AA99-4156-AB30-7B6CA66135A1}"/>
          </ac:spMkLst>
        </pc:spChg>
        <pc:spChg chg="del">
          <ac:chgData name="Eduardo Maalouf" userId="a816a21a350b369f" providerId="LiveId" clId="{BA93EFBD-638E-4086-AD0B-3D77CF78AFD4}" dt="2022-04-03T23:34:56.536" v="5495" actId="478"/>
          <ac:spMkLst>
            <pc:docMk/>
            <pc:sldMk cId="0" sldId="264"/>
            <ac:spMk id="15362" creationId="{7B02E0D6-7F06-4B86-AC4A-838128A029FB}"/>
          </ac:spMkLst>
        </pc:spChg>
        <pc:spChg chg="del">
          <ac:chgData name="Eduardo Maalouf" userId="a816a21a350b369f" providerId="LiveId" clId="{BA93EFBD-638E-4086-AD0B-3D77CF78AFD4}" dt="2022-04-03T23:33:14.999" v="5481" actId="478"/>
          <ac:spMkLst>
            <pc:docMk/>
            <pc:sldMk cId="0" sldId="264"/>
            <ac:spMk id="15363" creationId="{A3739DA1-EA39-427E-AA9A-02BE8C8B9F8C}"/>
          </ac:spMkLst>
        </pc:spChg>
        <pc:spChg chg="mod">
          <ac:chgData name="Eduardo Maalouf" userId="a816a21a350b369f" providerId="LiveId" clId="{BA93EFBD-638E-4086-AD0B-3D77CF78AFD4}" dt="2022-04-04T11:01:26.723" v="8921" actId="6549"/>
          <ac:spMkLst>
            <pc:docMk/>
            <pc:sldMk cId="0" sldId="264"/>
            <ac:spMk id="15364" creationId="{F0607E5B-9162-4D65-8DE4-092827EB81FA}"/>
          </ac:spMkLst>
        </pc:spChg>
        <pc:picChg chg="add mod">
          <ac:chgData name="Eduardo Maalouf" userId="a816a21a350b369f" providerId="LiveId" clId="{BA93EFBD-638E-4086-AD0B-3D77CF78AFD4}" dt="2022-04-03T23:33:12.139" v="5480"/>
          <ac:picMkLst>
            <pc:docMk/>
            <pc:sldMk cId="0" sldId="264"/>
            <ac:picMk id="5" creationId="{A49F64BF-8328-4782-93AE-B87FBAD546AD}"/>
          </ac:picMkLst>
        </pc:picChg>
      </pc:sldChg>
      <pc:sldChg chg="addSp delSp modSp add mod ord">
        <pc:chgData name="Eduardo Maalouf" userId="a816a21a350b369f" providerId="LiveId" clId="{BA93EFBD-638E-4086-AD0B-3D77CF78AFD4}" dt="2022-04-04T10:57:20.480" v="8879" actId="6549"/>
        <pc:sldMkLst>
          <pc:docMk/>
          <pc:sldMk cId="0" sldId="265"/>
        </pc:sldMkLst>
        <pc:spChg chg="add mod">
          <ac:chgData name="Eduardo Maalouf" userId="a816a21a350b369f" providerId="LiveId" clId="{BA93EFBD-638E-4086-AD0B-3D77CF78AFD4}" dt="2022-04-04T01:14:32.792" v="8009" actId="255"/>
          <ac:spMkLst>
            <pc:docMk/>
            <pc:sldMk cId="0" sldId="265"/>
            <ac:spMk id="20" creationId="{86CCE246-1A29-476B-B9B6-7B7344D4C5CB}"/>
          </ac:spMkLst>
        </pc:spChg>
        <pc:spChg chg="del">
          <ac:chgData name="Eduardo Maalouf" userId="a816a21a350b369f" providerId="LiveId" clId="{BA93EFBD-638E-4086-AD0B-3D77CF78AFD4}" dt="2022-04-04T00:25:01.251" v="6511" actId="478"/>
          <ac:spMkLst>
            <pc:docMk/>
            <pc:sldMk cId="0" sldId="265"/>
            <ac:spMk id="14338" creationId="{855DFF86-EEDC-42CC-A4FA-4F0E007A22FB}"/>
          </ac:spMkLst>
        </pc:spChg>
        <pc:spChg chg="del">
          <ac:chgData name="Eduardo Maalouf" userId="a816a21a350b369f" providerId="LiveId" clId="{BA93EFBD-638E-4086-AD0B-3D77CF78AFD4}" dt="2022-04-03T23:33:05.919" v="5478" actId="478"/>
          <ac:spMkLst>
            <pc:docMk/>
            <pc:sldMk cId="0" sldId="265"/>
            <ac:spMk id="14339" creationId="{CCEC3977-D7DD-4E27-B47D-06F32BF644A6}"/>
          </ac:spMkLst>
        </pc:spChg>
        <pc:spChg chg="mod">
          <ac:chgData name="Eduardo Maalouf" userId="a816a21a350b369f" providerId="LiveId" clId="{BA93EFBD-638E-4086-AD0B-3D77CF78AFD4}" dt="2022-04-04T00:24:57.235" v="6510" actId="1035"/>
          <ac:spMkLst>
            <pc:docMk/>
            <pc:sldMk cId="0" sldId="265"/>
            <ac:spMk id="14340" creationId="{95A32548-73A7-4D39-B2E9-9241709AC0BD}"/>
          </ac:spMkLst>
        </pc:spChg>
        <pc:spChg chg="mod">
          <ac:chgData name="Eduardo Maalouf" userId="a816a21a350b369f" providerId="LiveId" clId="{BA93EFBD-638E-4086-AD0B-3D77CF78AFD4}" dt="2022-04-04T00:24:53.001" v="6507" actId="1035"/>
          <ac:spMkLst>
            <pc:docMk/>
            <pc:sldMk cId="0" sldId="265"/>
            <ac:spMk id="14341" creationId="{7BAF574F-A0C4-404F-A2C2-984088297121}"/>
          </ac:spMkLst>
        </pc:spChg>
        <pc:spChg chg="mod">
          <ac:chgData name="Eduardo Maalouf" userId="a816a21a350b369f" providerId="LiveId" clId="{BA93EFBD-638E-4086-AD0B-3D77CF78AFD4}" dt="2022-04-04T00:24:48.423" v="6504" actId="1035"/>
          <ac:spMkLst>
            <pc:docMk/>
            <pc:sldMk cId="0" sldId="265"/>
            <ac:spMk id="14342" creationId="{0AC7D565-AFCE-4ACF-8136-3E97FA20FD9A}"/>
          </ac:spMkLst>
        </pc:spChg>
        <pc:spChg chg="mod">
          <ac:chgData name="Eduardo Maalouf" userId="a816a21a350b369f" providerId="LiveId" clId="{BA93EFBD-638E-4086-AD0B-3D77CF78AFD4}" dt="2022-04-04T00:24:33.291" v="6497" actId="1035"/>
          <ac:spMkLst>
            <pc:docMk/>
            <pc:sldMk cId="0" sldId="265"/>
            <ac:spMk id="14343" creationId="{35A89E3A-35B3-4748-871C-32ED2E85575D}"/>
          </ac:spMkLst>
        </pc:spChg>
        <pc:spChg chg="mod">
          <ac:chgData name="Eduardo Maalouf" userId="a816a21a350b369f" providerId="LiveId" clId="{BA93EFBD-638E-4086-AD0B-3D77CF78AFD4}" dt="2022-04-04T00:24:27.401" v="6491" actId="1035"/>
          <ac:spMkLst>
            <pc:docMk/>
            <pc:sldMk cId="0" sldId="265"/>
            <ac:spMk id="14344" creationId="{21B74D35-3D3D-431F-9225-D1ACD6CE0826}"/>
          </ac:spMkLst>
        </pc:spChg>
        <pc:spChg chg="mod">
          <ac:chgData name="Eduardo Maalouf" userId="a816a21a350b369f" providerId="LiveId" clId="{BA93EFBD-638E-4086-AD0B-3D77CF78AFD4}" dt="2022-04-04T00:19:28.072" v="6407" actId="255"/>
          <ac:spMkLst>
            <pc:docMk/>
            <pc:sldMk cId="0" sldId="265"/>
            <ac:spMk id="14345" creationId="{5FD18EF0-A8AA-4494-A744-CE9478831718}"/>
          </ac:spMkLst>
        </pc:spChg>
        <pc:spChg chg="mod">
          <ac:chgData name="Eduardo Maalouf" userId="a816a21a350b369f" providerId="LiveId" clId="{BA93EFBD-638E-4086-AD0B-3D77CF78AFD4}" dt="2022-04-04T00:24:43.689" v="6501" actId="1035"/>
          <ac:spMkLst>
            <pc:docMk/>
            <pc:sldMk cId="0" sldId="265"/>
            <ac:spMk id="14346" creationId="{B5779BA3-0431-490B-9C31-2A14644FE132}"/>
          </ac:spMkLst>
        </pc:spChg>
        <pc:spChg chg="mod">
          <ac:chgData name="Eduardo Maalouf" userId="a816a21a350b369f" providerId="LiveId" clId="{BA93EFBD-638E-4086-AD0B-3D77CF78AFD4}" dt="2022-04-04T00:20:34.425" v="6454" actId="6549"/>
          <ac:spMkLst>
            <pc:docMk/>
            <pc:sldMk cId="0" sldId="265"/>
            <ac:spMk id="14347" creationId="{35552AAF-1CA7-443C-A5E5-98D5EA1BE5B0}"/>
          </ac:spMkLst>
        </pc:spChg>
        <pc:spChg chg="mod">
          <ac:chgData name="Eduardo Maalouf" userId="a816a21a350b369f" providerId="LiveId" clId="{BA93EFBD-638E-4086-AD0B-3D77CF78AFD4}" dt="2022-04-04T10:57:20.480" v="8879" actId="6549"/>
          <ac:spMkLst>
            <pc:docMk/>
            <pc:sldMk cId="0" sldId="265"/>
            <ac:spMk id="14348" creationId="{EB65FC03-6B88-4ABE-8546-72CA01C26672}"/>
          </ac:spMkLst>
        </pc:spChg>
        <pc:spChg chg="mod">
          <ac:chgData name="Eduardo Maalouf" userId="a816a21a350b369f" providerId="LiveId" clId="{BA93EFBD-638E-4086-AD0B-3D77CF78AFD4}" dt="2022-04-04T10:44:10.258" v="8820" actId="2"/>
          <ac:spMkLst>
            <pc:docMk/>
            <pc:sldMk cId="0" sldId="265"/>
            <ac:spMk id="14349" creationId="{4BFC0397-CA42-4960-A587-BD611F3E728A}"/>
          </ac:spMkLst>
        </pc:spChg>
        <pc:spChg chg="mod">
          <ac:chgData name="Eduardo Maalouf" userId="a816a21a350b369f" providerId="LiveId" clId="{BA93EFBD-638E-4086-AD0B-3D77CF78AFD4}" dt="2022-04-03T23:51:08.377" v="5864" actId="255"/>
          <ac:spMkLst>
            <pc:docMk/>
            <pc:sldMk cId="0" sldId="265"/>
            <ac:spMk id="14350" creationId="{9FEEFE2C-C382-4AF1-B2B7-33C2152F1F0F}"/>
          </ac:spMkLst>
        </pc:spChg>
        <pc:spChg chg="mod">
          <ac:chgData name="Eduardo Maalouf" userId="a816a21a350b369f" providerId="LiveId" clId="{BA93EFBD-638E-4086-AD0B-3D77CF78AFD4}" dt="2022-04-04T00:18:21.321" v="6398" actId="2711"/>
          <ac:spMkLst>
            <pc:docMk/>
            <pc:sldMk cId="0" sldId="265"/>
            <ac:spMk id="14351" creationId="{DA4F847B-FD7B-4119-8672-2EF04788383E}"/>
          </ac:spMkLst>
        </pc:spChg>
        <pc:spChg chg="mod">
          <ac:chgData name="Eduardo Maalouf" userId="a816a21a350b369f" providerId="LiveId" clId="{BA93EFBD-638E-4086-AD0B-3D77CF78AFD4}" dt="2022-04-04T00:24:00.535" v="6488" actId="313"/>
          <ac:spMkLst>
            <pc:docMk/>
            <pc:sldMk cId="0" sldId="265"/>
            <ac:spMk id="14352" creationId="{D18027B8-88A9-488E-8D84-D6E963423282}"/>
          </ac:spMkLst>
        </pc:spChg>
        <pc:spChg chg="mod">
          <ac:chgData name="Eduardo Maalouf" userId="a816a21a350b369f" providerId="LiveId" clId="{BA93EFBD-638E-4086-AD0B-3D77CF78AFD4}" dt="2022-04-04T00:18:04.074" v="6394" actId="255"/>
          <ac:spMkLst>
            <pc:docMk/>
            <pc:sldMk cId="0" sldId="265"/>
            <ac:spMk id="14353" creationId="{EFB28270-C1D9-4177-9C41-280DC08B25FA}"/>
          </ac:spMkLst>
        </pc:spChg>
        <pc:spChg chg="mod">
          <ac:chgData name="Eduardo Maalouf" userId="a816a21a350b369f" providerId="LiveId" clId="{BA93EFBD-638E-4086-AD0B-3D77CF78AFD4}" dt="2022-04-04T00:18:12.618" v="6396" actId="255"/>
          <ac:spMkLst>
            <pc:docMk/>
            <pc:sldMk cId="0" sldId="265"/>
            <ac:spMk id="14354" creationId="{FCFB371E-4F62-42C0-978C-BBC3CD489D23}"/>
          </ac:spMkLst>
        </pc:spChg>
        <pc:picChg chg="add mod">
          <ac:chgData name="Eduardo Maalouf" userId="a816a21a350b369f" providerId="LiveId" clId="{BA93EFBD-638E-4086-AD0B-3D77CF78AFD4}" dt="2022-04-03T23:33:07.781" v="5479"/>
          <ac:picMkLst>
            <pc:docMk/>
            <pc:sldMk cId="0" sldId="265"/>
            <ac:picMk id="19" creationId="{7FFC7F08-B55F-47E1-8C03-9E0098E02109}"/>
          </ac:picMkLst>
        </pc:picChg>
      </pc:sldChg>
      <pc:sldChg chg="addSp delSp modSp add mod">
        <pc:chgData name="Eduardo Maalouf" userId="a816a21a350b369f" providerId="LiveId" clId="{BA93EFBD-638E-4086-AD0B-3D77CF78AFD4}" dt="2022-04-04T11:04:31.399" v="8936" actId="255"/>
        <pc:sldMkLst>
          <pc:docMk/>
          <pc:sldMk cId="0" sldId="266"/>
        </pc:sldMkLst>
        <pc:spChg chg="add mod">
          <ac:chgData name="Eduardo Maalouf" userId="a816a21a350b369f" providerId="LiveId" clId="{BA93EFBD-638E-4086-AD0B-3D77CF78AFD4}" dt="2022-04-04T00:01:03.481" v="6050" actId="1076"/>
          <ac:spMkLst>
            <pc:docMk/>
            <pc:sldMk cId="0" sldId="266"/>
            <ac:spMk id="29" creationId="{0E45220B-24D3-49AE-AB81-3D22E92E35E5}"/>
          </ac:spMkLst>
        </pc:spChg>
        <pc:spChg chg="add mod">
          <ac:chgData name="Eduardo Maalouf" userId="a816a21a350b369f" providerId="LiveId" clId="{BA93EFBD-638E-4086-AD0B-3D77CF78AFD4}" dt="2022-04-04T00:14:57.499" v="6310" actId="1038"/>
          <ac:spMkLst>
            <pc:docMk/>
            <pc:sldMk cId="0" sldId="266"/>
            <ac:spMk id="30" creationId="{BC56D25B-7297-40A1-A036-27B554B4268D}"/>
          </ac:spMkLst>
        </pc:spChg>
        <pc:spChg chg="add mod">
          <ac:chgData name="Eduardo Maalouf" userId="a816a21a350b369f" providerId="LiveId" clId="{BA93EFBD-638E-4086-AD0B-3D77CF78AFD4}" dt="2022-04-04T00:14:50.085" v="6309" actId="1038"/>
          <ac:spMkLst>
            <pc:docMk/>
            <pc:sldMk cId="0" sldId="266"/>
            <ac:spMk id="31" creationId="{49F2E25D-C5E5-4F12-8E9F-DB632D90732E}"/>
          </ac:spMkLst>
        </pc:spChg>
        <pc:spChg chg="add mod">
          <ac:chgData name="Eduardo Maalouf" userId="a816a21a350b369f" providerId="LiveId" clId="{BA93EFBD-638E-4086-AD0B-3D77CF78AFD4}" dt="2022-04-04T00:15:44.088" v="6378" actId="1036"/>
          <ac:spMkLst>
            <pc:docMk/>
            <pc:sldMk cId="0" sldId="266"/>
            <ac:spMk id="32" creationId="{DE899680-15B7-47A3-AD84-99FD1509F5A0}"/>
          </ac:spMkLst>
        </pc:spChg>
        <pc:spChg chg="add mod">
          <ac:chgData name="Eduardo Maalouf" userId="a816a21a350b369f" providerId="LiveId" clId="{BA93EFBD-638E-4086-AD0B-3D77CF78AFD4}" dt="2022-04-04T00:58:40.683" v="7216" actId="255"/>
          <ac:spMkLst>
            <pc:docMk/>
            <pc:sldMk cId="0" sldId="266"/>
            <ac:spMk id="33" creationId="{1E838746-1AFA-4813-A880-5FE4832E2446}"/>
          </ac:spMkLst>
        </pc:spChg>
        <pc:spChg chg="add mod">
          <ac:chgData name="Eduardo Maalouf" userId="a816a21a350b369f" providerId="LiveId" clId="{BA93EFBD-638E-4086-AD0B-3D77CF78AFD4}" dt="2022-04-04T00:25:48.107" v="6517"/>
          <ac:spMkLst>
            <pc:docMk/>
            <pc:sldMk cId="0" sldId="266"/>
            <ac:spMk id="34" creationId="{D93D82ED-C5B1-48EB-ADAE-48CD71DC434D}"/>
          </ac:spMkLst>
        </pc:spChg>
        <pc:spChg chg="del mod">
          <ac:chgData name="Eduardo Maalouf" userId="a816a21a350b369f" providerId="LiveId" clId="{BA93EFBD-638E-4086-AD0B-3D77CF78AFD4}" dt="2022-04-03T23:31:11.696" v="5468" actId="478"/>
          <ac:spMkLst>
            <pc:docMk/>
            <pc:sldMk cId="0" sldId="266"/>
            <ac:spMk id="1034" creationId="{0F063012-64A5-474B-8FF3-298B9754A811}"/>
          </ac:spMkLst>
        </pc:spChg>
        <pc:spChg chg="mod">
          <ac:chgData name="Eduardo Maalouf" userId="a816a21a350b369f" providerId="LiveId" clId="{BA93EFBD-638E-4086-AD0B-3D77CF78AFD4}" dt="2022-04-04T00:15:52.748" v="6379" actId="2711"/>
          <ac:spMkLst>
            <pc:docMk/>
            <pc:sldMk cId="0" sldId="266"/>
            <ac:spMk id="1035" creationId="{F27AC6FF-B441-4FF5-88B4-073B929B3A70}"/>
          </ac:spMkLst>
        </pc:spChg>
        <pc:spChg chg="del mod">
          <ac:chgData name="Eduardo Maalouf" userId="a816a21a350b369f" providerId="LiveId" clId="{BA93EFBD-638E-4086-AD0B-3D77CF78AFD4}" dt="2022-04-04T00:00:37.680" v="6040" actId="478"/>
          <ac:spMkLst>
            <pc:docMk/>
            <pc:sldMk cId="0" sldId="266"/>
            <ac:spMk id="1036" creationId="{F27266BA-AAB2-4B4D-AA43-BE16D54AA4DB}"/>
          </ac:spMkLst>
        </pc:spChg>
        <pc:spChg chg="mod">
          <ac:chgData name="Eduardo Maalouf" userId="a816a21a350b369f" providerId="LiveId" clId="{BA93EFBD-638E-4086-AD0B-3D77CF78AFD4}" dt="2022-04-04T00:14:18.888" v="6304" actId="2711"/>
          <ac:spMkLst>
            <pc:docMk/>
            <pc:sldMk cId="0" sldId="266"/>
            <ac:spMk id="1037" creationId="{A3FCC847-0D83-4F7D-941E-C6B533D1791F}"/>
          </ac:spMkLst>
        </pc:spChg>
        <pc:spChg chg="del">
          <ac:chgData name="Eduardo Maalouf" userId="a816a21a350b369f" providerId="LiveId" clId="{BA93EFBD-638E-4086-AD0B-3D77CF78AFD4}" dt="2022-04-04T00:00:39.313" v="6041" actId="478"/>
          <ac:spMkLst>
            <pc:docMk/>
            <pc:sldMk cId="0" sldId="266"/>
            <ac:spMk id="1038" creationId="{D3401E1F-402B-49FE-A7CB-07E51A95440D}"/>
          </ac:spMkLst>
        </pc:spChg>
        <pc:spChg chg="del">
          <ac:chgData name="Eduardo Maalouf" userId="a816a21a350b369f" providerId="LiveId" clId="{BA93EFBD-638E-4086-AD0B-3D77CF78AFD4}" dt="2022-04-04T00:00:41.039" v="6042" actId="478"/>
          <ac:spMkLst>
            <pc:docMk/>
            <pc:sldMk cId="0" sldId="266"/>
            <ac:spMk id="1039" creationId="{5EE38F60-D777-4D68-B959-A01F9A1087EE}"/>
          </ac:spMkLst>
        </pc:spChg>
        <pc:spChg chg="mod">
          <ac:chgData name="Eduardo Maalouf" userId="a816a21a350b369f" providerId="LiveId" clId="{BA93EFBD-638E-4086-AD0B-3D77CF78AFD4}" dt="2022-04-04T00:14:38.633" v="6306" actId="14100"/>
          <ac:spMkLst>
            <pc:docMk/>
            <pc:sldMk cId="0" sldId="266"/>
            <ac:spMk id="1040" creationId="{1E7C6AE7-12CC-4B8E-BD1F-5671127A1C13}"/>
          </ac:spMkLst>
        </pc:spChg>
        <pc:spChg chg="mod">
          <ac:chgData name="Eduardo Maalouf" userId="a816a21a350b369f" providerId="LiveId" clId="{BA93EFBD-638E-4086-AD0B-3D77CF78AFD4}" dt="2022-04-04T00:15:58.997" v="6380" actId="2711"/>
          <ac:spMkLst>
            <pc:docMk/>
            <pc:sldMk cId="0" sldId="266"/>
            <ac:spMk id="1041" creationId="{898A55F8-9240-42BF-9C5E-3C4CA9C41D00}"/>
          </ac:spMkLst>
        </pc:spChg>
        <pc:spChg chg="del">
          <ac:chgData name="Eduardo Maalouf" userId="a816a21a350b369f" providerId="LiveId" clId="{BA93EFBD-638E-4086-AD0B-3D77CF78AFD4}" dt="2022-04-04T00:00:44.493" v="6045" actId="478"/>
          <ac:spMkLst>
            <pc:docMk/>
            <pc:sldMk cId="0" sldId="266"/>
            <ac:spMk id="1042" creationId="{6763A165-EF9D-4978-9444-5C42D7CA5087}"/>
          </ac:spMkLst>
        </pc:spChg>
        <pc:spChg chg="del mod">
          <ac:chgData name="Eduardo Maalouf" userId="a816a21a350b369f" providerId="LiveId" clId="{BA93EFBD-638E-4086-AD0B-3D77CF78AFD4}" dt="2022-04-04T00:00:43.425" v="6044" actId="478"/>
          <ac:spMkLst>
            <pc:docMk/>
            <pc:sldMk cId="0" sldId="266"/>
            <ac:spMk id="1043" creationId="{F3E18BFA-C749-4F35-8D63-818538CFC13C}"/>
          </ac:spMkLst>
        </pc:spChg>
        <pc:spChg chg="mod">
          <ac:chgData name="Eduardo Maalouf" userId="a816a21a350b369f" providerId="LiveId" clId="{BA93EFBD-638E-4086-AD0B-3D77CF78AFD4}" dt="2022-04-04T00:03:39.216" v="6101" actId="1076"/>
          <ac:spMkLst>
            <pc:docMk/>
            <pc:sldMk cId="0" sldId="266"/>
            <ac:spMk id="1044" creationId="{8574134E-38DC-42ED-B8FC-4D037764267C}"/>
          </ac:spMkLst>
        </pc:spChg>
        <pc:spChg chg="mod">
          <ac:chgData name="Eduardo Maalouf" userId="a816a21a350b369f" providerId="LiveId" clId="{BA93EFBD-638E-4086-AD0B-3D77CF78AFD4}" dt="2022-04-04T00:03:45.872" v="6102" actId="1076"/>
          <ac:spMkLst>
            <pc:docMk/>
            <pc:sldMk cId="0" sldId="266"/>
            <ac:spMk id="1045" creationId="{60C89ED6-B17E-42B6-BE5B-441016DA4862}"/>
          </ac:spMkLst>
        </pc:spChg>
        <pc:spChg chg="del mod">
          <ac:chgData name="Eduardo Maalouf" userId="a816a21a350b369f" providerId="LiveId" clId="{BA93EFBD-638E-4086-AD0B-3D77CF78AFD4}" dt="2022-04-04T00:00:47.254" v="6047" actId="478"/>
          <ac:spMkLst>
            <pc:docMk/>
            <pc:sldMk cId="0" sldId="266"/>
            <ac:spMk id="1046" creationId="{73D320E1-351B-483F-8919-5EC06C8FCC31}"/>
          </ac:spMkLst>
        </pc:spChg>
        <pc:spChg chg="mod">
          <ac:chgData name="Eduardo Maalouf" userId="a816a21a350b369f" providerId="LiveId" clId="{BA93EFBD-638E-4086-AD0B-3D77CF78AFD4}" dt="2022-04-04T00:03:01.483" v="6095" actId="1076"/>
          <ac:spMkLst>
            <pc:docMk/>
            <pc:sldMk cId="0" sldId="266"/>
            <ac:spMk id="1047" creationId="{350DF033-91A5-456D-BF34-0C28238EAF60}"/>
          </ac:spMkLst>
        </pc:spChg>
        <pc:spChg chg="mod">
          <ac:chgData name="Eduardo Maalouf" userId="a816a21a350b369f" providerId="LiveId" clId="{BA93EFBD-638E-4086-AD0B-3D77CF78AFD4}" dt="2022-04-04T00:02:31.311" v="6090" actId="1076"/>
          <ac:spMkLst>
            <pc:docMk/>
            <pc:sldMk cId="0" sldId="266"/>
            <ac:spMk id="1048" creationId="{00533C55-937F-486B-B44A-80F654B1459F}"/>
          </ac:spMkLst>
        </pc:spChg>
        <pc:spChg chg="del">
          <ac:chgData name="Eduardo Maalouf" userId="a816a21a350b369f" providerId="LiveId" clId="{BA93EFBD-638E-4086-AD0B-3D77CF78AFD4}" dt="2022-04-04T00:00:42.038" v="6043" actId="478"/>
          <ac:spMkLst>
            <pc:docMk/>
            <pc:sldMk cId="0" sldId="266"/>
            <ac:spMk id="1049" creationId="{AE1AC02C-6B6B-4F82-857F-723B9BBED4B0}"/>
          </ac:spMkLst>
        </pc:spChg>
        <pc:spChg chg="mod">
          <ac:chgData name="Eduardo Maalouf" userId="a816a21a350b369f" providerId="LiveId" clId="{BA93EFBD-638E-4086-AD0B-3D77CF78AFD4}" dt="2022-04-04T00:01:40.077" v="6077" actId="1076"/>
          <ac:spMkLst>
            <pc:docMk/>
            <pc:sldMk cId="0" sldId="266"/>
            <ac:spMk id="1050" creationId="{05E1C7F7-2BE1-4805-A5F6-C539057437CF}"/>
          </ac:spMkLst>
        </pc:spChg>
        <pc:spChg chg="del mod">
          <ac:chgData name="Eduardo Maalouf" userId="a816a21a350b369f" providerId="LiveId" clId="{BA93EFBD-638E-4086-AD0B-3D77CF78AFD4}" dt="2022-04-04T00:00:45.783" v="6046" actId="478"/>
          <ac:spMkLst>
            <pc:docMk/>
            <pc:sldMk cId="0" sldId="266"/>
            <ac:spMk id="1051" creationId="{C9D02205-7853-4A18-97B8-A603B86CEF4D}"/>
          </ac:spMkLst>
        </pc:spChg>
        <pc:spChg chg="mod">
          <ac:chgData name="Eduardo Maalouf" userId="a816a21a350b369f" providerId="LiveId" clId="{BA93EFBD-638E-4086-AD0B-3D77CF78AFD4}" dt="2022-04-04T00:02:48.702" v="6094" actId="1076"/>
          <ac:spMkLst>
            <pc:docMk/>
            <pc:sldMk cId="0" sldId="266"/>
            <ac:spMk id="1052" creationId="{76F11F94-28DD-4845-AF04-395D61E0F73E}"/>
          </ac:spMkLst>
        </pc:spChg>
        <pc:spChg chg="del mod">
          <ac:chgData name="Eduardo Maalouf" userId="a816a21a350b369f" providerId="LiveId" clId="{BA93EFBD-638E-4086-AD0B-3D77CF78AFD4}" dt="2022-04-04T00:00:49.851" v="6048" actId="478"/>
          <ac:spMkLst>
            <pc:docMk/>
            <pc:sldMk cId="0" sldId="266"/>
            <ac:spMk id="1053" creationId="{73CFDFEC-4444-42E9-9851-3B9F4DEBD94B}"/>
          </ac:spMkLst>
        </pc:spChg>
        <pc:spChg chg="mod">
          <ac:chgData name="Eduardo Maalouf" userId="a816a21a350b369f" providerId="LiveId" clId="{BA93EFBD-638E-4086-AD0B-3D77CF78AFD4}" dt="2022-04-04T00:16:23.248" v="6381" actId="2711"/>
          <ac:spMkLst>
            <pc:docMk/>
            <pc:sldMk cId="0" sldId="266"/>
            <ac:spMk id="1054" creationId="{BDA93B10-82DA-4914-96EE-E59CBC2E4930}"/>
          </ac:spMkLst>
        </pc:spChg>
        <pc:spChg chg="mod">
          <ac:chgData name="Eduardo Maalouf" userId="a816a21a350b369f" providerId="LiveId" clId="{BA93EFBD-638E-4086-AD0B-3D77CF78AFD4}" dt="2022-04-04T00:16:28.692" v="6382" actId="2711"/>
          <ac:spMkLst>
            <pc:docMk/>
            <pc:sldMk cId="0" sldId="266"/>
            <ac:spMk id="1055" creationId="{F953C834-6E7E-47C1-BB84-8CEEE941FFA0}"/>
          </ac:spMkLst>
        </pc:spChg>
        <pc:spChg chg="mod">
          <ac:chgData name="Eduardo Maalouf" userId="a816a21a350b369f" providerId="LiveId" clId="{BA93EFBD-638E-4086-AD0B-3D77CF78AFD4}" dt="2022-04-04T00:04:49.787" v="6138" actId="1076"/>
          <ac:spMkLst>
            <pc:docMk/>
            <pc:sldMk cId="0" sldId="266"/>
            <ac:spMk id="1056" creationId="{57268233-C2E2-44EB-8952-CE2A5D4B8EB9}"/>
          </ac:spMkLst>
        </pc:spChg>
        <pc:graphicFrameChg chg="add mod">
          <ac:chgData name="Eduardo Maalouf" userId="a816a21a350b369f" providerId="LiveId" clId="{BA93EFBD-638E-4086-AD0B-3D77CF78AFD4}" dt="2022-04-04T11:04:31.399" v="8936" actId="255"/>
          <ac:graphicFrameMkLst>
            <pc:docMk/>
            <pc:sldMk cId="0" sldId="266"/>
            <ac:graphicFrameMk id="2" creationId="{4FBD6A8C-9708-4B19-B6C4-1F180D57ED54}"/>
          </ac:graphicFrameMkLst>
        </pc:graphicFrameChg>
        <pc:graphicFrameChg chg="del">
          <ac:chgData name="Eduardo Maalouf" userId="a816a21a350b369f" providerId="LiveId" clId="{BA93EFBD-638E-4086-AD0B-3D77CF78AFD4}" dt="2022-04-03T23:30:51.199" v="5462"/>
          <ac:graphicFrameMkLst>
            <pc:docMk/>
            <pc:sldMk cId="0" sldId="266"/>
            <ac:graphicFrameMk id="1026" creationId="{2AB956EA-1B0A-41DC-92BC-36DADA5DEA91}"/>
          </ac:graphicFrameMkLst>
        </pc:graphicFrameChg>
        <pc:picChg chg="add mod">
          <ac:chgData name="Eduardo Maalouf" userId="a816a21a350b369f" providerId="LiveId" clId="{BA93EFBD-638E-4086-AD0B-3D77CF78AFD4}" dt="2022-04-03T23:33:21.461" v="5482"/>
          <ac:picMkLst>
            <pc:docMk/>
            <pc:sldMk cId="0" sldId="266"/>
            <ac:picMk id="28" creationId="{A5827ADD-1C6C-4144-A042-BFF446AA667B}"/>
          </ac:picMkLst>
        </pc:picChg>
      </pc:sldChg>
      <pc:sldChg chg="addSp delSp modSp add mod">
        <pc:chgData name="Eduardo Maalouf" userId="a816a21a350b369f" providerId="LiveId" clId="{BA93EFBD-638E-4086-AD0B-3D77CF78AFD4}" dt="2022-04-04T11:10:15.947" v="8984" actId="6549"/>
        <pc:sldMkLst>
          <pc:docMk/>
          <pc:sldMk cId="0" sldId="267"/>
        </pc:sldMkLst>
        <pc:spChg chg="del mod">
          <ac:chgData name="Eduardo Maalouf" userId="a816a21a350b369f" providerId="LiveId" clId="{BA93EFBD-638E-4086-AD0B-3D77CF78AFD4}" dt="2022-04-04T00:10:51.461" v="6259" actId="478"/>
          <ac:spMkLst>
            <pc:docMk/>
            <pc:sldMk cId="0" sldId="267"/>
            <ac:spMk id="3" creationId="{D71B6710-1EB6-49C3-98FF-FECDAB2A43CE}"/>
          </ac:spMkLst>
        </pc:spChg>
        <pc:spChg chg="add del mod">
          <ac:chgData name="Eduardo Maalouf" userId="a816a21a350b369f" providerId="LiveId" clId="{BA93EFBD-638E-4086-AD0B-3D77CF78AFD4}" dt="2022-04-04T01:25:35.183" v="8303" actId="478"/>
          <ac:spMkLst>
            <pc:docMk/>
            <pc:sldMk cId="0" sldId="267"/>
            <ac:spMk id="5" creationId="{0288BE3C-6174-4555-B3C2-1B02B1AF6E2C}"/>
          </ac:spMkLst>
        </pc:spChg>
        <pc:spChg chg="add del mod">
          <ac:chgData name="Eduardo Maalouf" userId="a816a21a350b369f" providerId="LiveId" clId="{BA93EFBD-638E-4086-AD0B-3D77CF78AFD4}" dt="2022-04-04T00:10:54.009" v="6261" actId="478"/>
          <ac:spMkLst>
            <pc:docMk/>
            <pc:sldMk cId="0" sldId="267"/>
            <ac:spMk id="22" creationId="{F1AB2EFA-330B-4662-A74C-D98E9E534714}"/>
          </ac:spMkLst>
        </pc:spChg>
        <pc:spChg chg="add del mod">
          <ac:chgData name="Eduardo Maalouf" userId="a816a21a350b369f" providerId="LiveId" clId="{BA93EFBD-638E-4086-AD0B-3D77CF78AFD4}" dt="2022-04-04T00:12:12.504" v="6282" actId="478"/>
          <ac:spMkLst>
            <pc:docMk/>
            <pc:sldMk cId="0" sldId="267"/>
            <ac:spMk id="24" creationId="{1B554F8F-E2DC-415A-9683-7ABBFAF6AA8D}"/>
          </ac:spMkLst>
        </pc:spChg>
        <pc:spChg chg="add del mod">
          <ac:chgData name="Eduardo Maalouf" userId="a816a21a350b369f" providerId="LiveId" clId="{BA93EFBD-638E-4086-AD0B-3D77CF78AFD4}" dt="2022-04-04T01:25:31.297" v="8301" actId="478"/>
          <ac:spMkLst>
            <pc:docMk/>
            <pc:sldMk cId="0" sldId="267"/>
            <ac:spMk id="25" creationId="{3CE38DBA-B7E3-4177-A003-714461937193}"/>
          </ac:spMkLst>
        </pc:spChg>
        <pc:spChg chg="add del mod">
          <ac:chgData name="Eduardo Maalouf" userId="a816a21a350b369f" providerId="LiveId" clId="{BA93EFBD-638E-4086-AD0B-3D77CF78AFD4}" dt="2022-04-04T01:25:28.345" v="8299" actId="478"/>
          <ac:spMkLst>
            <pc:docMk/>
            <pc:sldMk cId="0" sldId="267"/>
            <ac:spMk id="26" creationId="{67549B18-AC9F-4410-AC6A-5E9D2AF42B7A}"/>
          </ac:spMkLst>
        </pc:spChg>
        <pc:spChg chg="add mod">
          <ac:chgData name="Eduardo Maalouf" userId="a816a21a350b369f" providerId="LiveId" clId="{BA93EFBD-638E-4086-AD0B-3D77CF78AFD4}" dt="2022-04-04T00:28:07.104" v="6530"/>
          <ac:spMkLst>
            <pc:docMk/>
            <pc:sldMk cId="0" sldId="267"/>
            <ac:spMk id="27" creationId="{23CE836A-661E-468C-AB34-BD0B8610DD38}"/>
          </ac:spMkLst>
        </pc:spChg>
        <pc:spChg chg="add mod">
          <ac:chgData name="Eduardo Maalouf" userId="a816a21a350b369f" providerId="LiveId" clId="{BA93EFBD-638E-4086-AD0B-3D77CF78AFD4}" dt="2022-04-04T01:17:08.054" v="8090" actId="255"/>
          <ac:spMkLst>
            <pc:docMk/>
            <pc:sldMk cId="0" sldId="267"/>
            <ac:spMk id="28" creationId="{129D881A-BB59-42AB-9514-E89ED386F28E}"/>
          </ac:spMkLst>
        </pc:spChg>
        <pc:spChg chg="add del mod">
          <ac:chgData name="Eduardo Maalouf" userId="a816a21a350b369f" providerId="LiveId" clId="{BA93EFBD-638E-4086-AD0B-3D77CF78AFD4}" dt="2022-04-04T01:27:29.829" v="8322" actId="478"/>
          <ac:spMkLst>
            <pc:docMk/>
            <pc:sldMk cId="0" sldId="267"/>
            <ac:spMk id="30" creationId="{B15D8A3C-647C-45A2-9565-737EB99C521E}"/>
          </ac:spMkLst>
        </pc:spChg>
        <pc:spChg chg="del mod">
          <ac:chgData name="Eduardo Maalouf" userId="a816a21a350b369f" providerId="LiveId" clId="{BA93EFBD-638E-4086-AD0B-3D77CF78AFD4}" dt="2022-04-04T00:09:19.433" v="6235" actId="478"/>
          <ac:spMkLst>
            <pc:docMk/>
            <pc:sldMk cId="0" sldId="267"/>
            <ac:spMk id="2058" creationId="{81571B37-01F4-415D-A50B-CE0914B1DF8E}"/>
          </ac:spMkLst>
        </pc:spChg>
        <pc:spChg chg="del mod">
          <ac:chgData name="Eduardo Maalouf" userId="a816a21a350b369f" providerId="LiveId" clId="{BA93EFBD-638E-4086-AD0B-3D77CF78AFD4}" dt="2022-04-04T01:16:02.622" v="8018" actId="478"/>
          <ac:spMkLst>
            <pc:docMk/>
            <pc:sldMk cId="0" sldId="267"/>
            <ac:spMk id="2059" creationId="{145ED9ED-A851-4A49-A265-54D3A8B67C5F}"/>
          </ac:spMkLst>
        </pc:spChg>
        <pc:spChg chg="mod">
          <ac:chgData name="Eduardo Maalouf" userId="a816a21a350b369f" providerId="LiveId" clId="{BA93EFBD-638E-4086-AD0B-3D77CF78AFD4}" dt="2022-04-04T11:10:15.947" v="8984" actId="6549"/>
          <ac:spMkLst>
            <pc:docMk/>
            <pc:sldMk cId="0" sldId="267"/>
            <ac:spMk id="2060" creationId="{A4F7B765-C2E9-4F02-B3DF-3251805A45A7}"/>
          </ac:spMkLst>
        </pc:spChg>
        <pc:spChg chg="del mod">
          <ac:chgData name="Eduardo Maalouf" userId="a816a21a350b369f" providerId="LiveId" clId="{BA93EFBD-638E-4086-AD0B-3D77CF78AFD4}" dt="2022-04-04T00:10:23.263" v="6255" actId="478"/>
          <ac:spMkLst>
            <pc:docMk/>
            <pc:sldMk cId="0" sldId="267"/>
            <ac:spMk id="2061" creationId="{A96EE299-44CC-471C-9719-0EE763923822}"/>
          </ac:spMkLst>
        </pc:spChg>
        <pc:spChg chg="del mod">
          <ac:chgData name="Eduardo Maalouf" userId="a816a21a350b369f" providerId="LiveId" clId="{BA93EFBD-638E-4086-AD0B-3D77CF78AFD4}" dt="2022-04-04T00:10:26.910" v="6258" actId="478"/>
          <ac:spMkLst>
            <pc:docMk/>
            <pc:sldMk cId="0" sldId="267"/>
            <ac:spMk id="2062" creationId="{E49A7EE0-22C2-493F-B851-13A210F8CAC5}"/>
          </ac:spMkLst>
        </pc:spChg>
        <pc:spChg chg="del mod">
          <ac:chgData name="Eduardo Maalouf" userId="a816a21a350b369f" providerId="LiveId" clId="{BA93EFBD-638E-4086-AD0B-3D77CF78AFD4}" dt="2022-04-04T00:10:24.607" v="6256" actId="478"/>
          <ac:spMkLst>
            <pc:docMk/>
            <pc:sldMk cId="0" sldId="267"/>
            <ac:spMk id="2063" creationId="{26D31791-8FF0-4479-845B-C2B4298033A2}"/>
          </ac:spMkLst>
        </pc:spChg>
        <pc:spChg chg="del mod">
          <ac:chgData name="Eduardo Maalouf" userId="a816a21a350b369f" providerId="LiveId" clId="{BA93EFBD-638E-4086-AD0B-3D77CF78AFD4}" dt="2022-04-04T00:10:26.018" v="6257" actId="478"/>
          <ac:spMkLst>
            <pc:docMk/>
            <pc:sldMk cId="0" sldId="267"/>
            <ac:spMk id="2064" creationId="{CC644A1F-F04C-4895-B6C6-00871F017E5A}"/>
          </ac:spMkLst>
        </pc:spChg>
        <pc:spChg chg="del mod">
          <ac:chgData name="Eduardo Maalouf" userId="a816a21a350b369f" providerId="LiveId" clId="{BA93EFBD-638E-4086-AD0B-3D77CF78AFD4}" dt="2022-04-04T00:09:27.395" v="6236" actId="478"/>
          <ac:spMkLst>
            <pc:docMk/>
            <pc:sldMk cId="0" sldId="267"/>
            <ac:spMk id="2065" creationId="{A42042A4-83EA-4FD2-A717-897798D37C89}"/>
          </ac:spMkLst>
        </pc:spChg>
        <pc:spChg chg="del mod">
          <ac:chgData name="Eduardo Maalouf" userId="a816a21a350b369f" providerId="LiveId" clId="{BA93EFBD-638E-4086-AD0B-3D77CF78AFD4}" dt="2022-04-04T00:10:53.058" v="6260" actId="478"/>
          <ac:spMkLst>
            <pc:docMk/>
            <pc:sldMk cId="0" sldId="267"/>
            <ac:spMk id="2066" creationId="{162DCA12-D8F1-424B-983D-7237D1B3A7DA}"/>
          </ac:spMkLst>
        </pc:spChg>
        <pc:spChg chg="add del mod">
          <ac:chgData name="Eduardo Maalouf" userId="a816a21a350b369f" providerId="LiveId" clId="{BA93EFBD-638E-4086-AD0B-3D77CF78AFD4}" dt="2022-04-04T00:09:44.006" v="6245" actId="478"/>
          <ac:spMkLst>
            <pc:docMk/>
            <pc:sldMk cId="0" sldId="267"/>
            <ac:spMk id="2067" creationId="{3489EFB9-C536-438F-BC72-81B919D4C101}"/>
          </ac:spMkLst>
        </pc:spChg>
        <pc:spChg chg="add del mod">
          <ac:chgData name="Eduardo Maalouf" userId="a816a21a350b369f" providerId="LiveId" clId="{BA93EFBD-638E-4086-AD0B-3D77CF78AFD4}" dt="2022-04-04T00:09:46.084" v="6246" actId="478"/>
          <ac:spMkLst>
            <pc:docMk/>
            <pc:sldMk cId="0" sldId="267"/>
            <ac:spMk id="2068" creationId="{0EC0C229-A189-490D-B921-6316F320A9B5}"/>
          </ac:spMkLst>
        </pc:spChg>
        <pc:spChg chg="add del mod">
          <ac:chgData name="Eduardo Maalouf" userId="a816a21a350b369f" providerId="LiveId" clId="{BA93EFBD-638E-4086-AD0B-3D77CF78AFD4}" dt="2022-04-04T00:09:47.866" v="6247" actId="478"/>
          <ac:spMkLst>
            <pc:docMk/>
            <pc:sldMk cId="0" sldId="267"/>
            <ac:spMk id="2069" creationId="{D51D7FF6-1791-4C74-A8ED-581B1C1FA3C3}"/>
          </ac:spMkLst>
        </pc:spChg>
        <pc:spChg chg="del mod">
          <ac:chgData name="Eduardo Maalouf" userId="a816a21a350b369f" providerId="LiveId" clId="{BA93EFBD-638E-4086-AD0B-3D77CF78AFD4}" dt="2022-04-04T01:25:37.113" v="8304" actId="478"/>
          <ac:spMkLst>
            <pc:docMk/>
            <pc:sldMk cId="0" sldId="267"/>
            <ac:spMk id="2070" creationId="{FACC1023-EDD2-444B-82D0-8228229AD08A}"/>
          </ac:spMkLst>
        </pc:spChg>
        <pc:spChg chg="del mod">
          <ac:chgData name="Eduardo Maalouf" userId="a816a21a350b369f" providerId="LiveId" clId="{BA93EFBD-638E-4086-AD0B-3D77CF78AFD4}" dt="2022-04-04T01:25:33.145" v="8302" actId="478"/>
          <ac:spMkLst>
            <pc:docMk/>
            <pc:sldMk cId="0" sldId="267"/>
            <ac:spMk id="2071" creationId="{3215398E-E580-4564-8D7A-6F0152D88FDA}"/>
          </ac:spMkLst>
        </pc:spChg>
        <pc:spChg chg="del mod">
          <ac:chgData name="Eduardo Maalouf" userId="a816a21a350b369f" providerId="LiveId" clId="{BA93EFBD-638E-4086-AD0B-3D77CF78AFD4}" dt="2022-04-04T01:25:30.012" v="8300" actId="478"/>
          <ac:spMkLst>
            <pc:docMk/>
            <pc:sldMk cId="0" sldId="267"/>
            <ac:spMk id="2072" creationId="{7F5A7FF9-3310-4FB5-9757-DA75593FC8EB}"/>
          </ac:spMkLst>
        </pc:spChg>
        <pc:grpChg chg="mod">
          <ac:chgData name="Eduardo Maalouf" userId="a816a21a350b369f" providerId="LiveId" clId="{BA93EFBD-638E-4086-AD0B-3D77CF78AFD4}" dt="2022-04-03T23:30:51.199" v="5462"/>
          <ac:grpSpMkLst>
            <pc:docMk/>
            <pc:sldMk cId="0" sldId="267"/>
            <ac:grpSpMk id="1" creationId="{00000000-0000-0000-0000-000000000000}"/>
          </ac:grpSpMkLst>
        </pc:grpChg>
        <pc:grpChg chg="add del mod">
          <ac:chgData name="Eduardo Maalouf" userId="a816a21a350b369f" providerId="LiveId" clId="{BA93EFBD-638E-4086-AD0B-3D77CF78AFD4}" dt="2022-04-04T00:10:51.461" v="6259" actId="478"/>
          <ac:grpSpMkLst>
            <pc:docMk/>
            <pc:sldMk cId="0" sldId="267"/>
            <ac:grpSpMk id="2" creationId="{47904581-DD24-410B-87B7-C071EDEDE17D}"/>
          </ac:grpSpMkLst>
        </pc:grpChg>
        <pc:graphicFrameChg chg="add del mod">
          <ac:chgData name="Eduardo Maalouf" userId="a816a21a350b369f" providerId="LiveId" clId="{BA93EFBD-638E-4086-AD0B-3D77CF78AFD4}" dt="2022-04-04T01:25:25.151" v="8298" actId="478"/>
          <ac:graphicFrameMkLst>
            <pc:docMk/>
            <pc:sldMk cId="0" sldId="267"/>
            <ac:graphicFrameMk id="4" creationId="{AF363C7C-2E25-4872-9174-CE373B82BF28}"/>
          </ac:graphicFrameMkLst>
        </pc:graphicFrameChg>
        <pc:graphicFrameChg chg="del mod">
          <ac:chgData name="Eduardo Maalouf" userId="a816a21a350b369f" providerId="LiveId" clId="{BA93EFBD-638E-4086-AD0B-3D77CF78AFD4}" dt="2022-04-03T23:30:51.199" v="5462"/>
          <ac:graphicFrameMkLst>
            <pc:docMk/>
            <pc:sldMk cId="0" sldId="267"/>
            <ac:graphicFrameMk id="2050" creationId="{8EE8C432-CE01-46F4-A500-9C1CE25FCB9B}"/>
          </ac:graphicFrameMkLst>
        </pc:graphicFrameChg>
        <pc:picChg chg="add mod">
          <ac:chgData name="Eduardo Maalouf" userId="a816a21a350b369f" providerId="LiveId" clId="{BA93EFBD-638E-4086-AD0B-3D77CF78AFD4}" dt="2022-04-03T23:33:46.379" v="5485"/>
          <ac:picMkLst>
            <pc:docMk/>
            <pc:sldMk cId="0" sldId="267"/>
            <ac:picMk id="21" creationId="{AEEDD2E0-C188-4609-8802-7E858CC3ABB3}"/>
          </ac:picMkLst>
        </pc:picChg>
      </pc:sldChg>
      <pc:sldChg chg="addSp delSp modSp add mod">
        <pc:chgData name="Eduardo Maalouf" userId="a816a21a350b369f" providerId="LiveId" clId="{BA93EFBD-638E-4086-AD0B-3D77CF78AFD4}" dt="2022-04-04T11:12:46.899" v="9013" actId="20577"/>
        <pc:sldMkLst>
          <pc:docMk/>
          <pc:sldMk cId="0" sldId="268"/>
        </pc:sldMkLst>
        <pc:spChg chg="add mod">
          <ac:chgData name="Eduardo Maalouf" userId="a816a21a350b369f" providerId="LiveId" clId="{BA93EFBD-638E-4086-AD0B-3D77CF78AFD4}" dt="2022-04-04T00:25:57.437" v="6519"/>
          <ac:spMkLst>
            <pc:docMk/>
            <pc:sldMk cId="0" sldId="268"/>
            <ac:spMk id="6" creationId="{B80716C6-22D9-406D-B67B-F8BF0C27BA13}"/>
          </ac:spMkLst>
        </pc:spChg>
        <pc:spChg chg="add mod">
          <ac:chgData name="Eduardo Maalouf" userId="a816a21a350b369f" providerId="LiveId" clId="{BA93EFBD-638E-4086-AD0B-3D77CF78AFD4}" dt="2022-04-04T01:42:03.104" v="8597" actId="20577"/>
          <ac:spMkLst>
            <pc:docMk/>
            <pc:sldMk cId="0" sldId="268"/>
            <ac:spMk id="7" creationId="{3C927BED-5D81-4011-9194-B9BAB8A692AD}"/>
          </ac:spMkLst>
        </pc:spChg>
        <pc:spChg chg="del">
          <ac:chgData name="Eduardo Maalouf" userId="a816a21a350b369f" providerId="LiveId" clId="{BA93EFBD-638E-4086-AD0B-3D77CF78AFD4}" dt="2022-04-03T23:35:14.601" v="5497" actId="478"/>
          <ac:spMkLst>
            <pc:docMk/>
            <pc:sldMk cId="0" sldId="268"/>
            <ac:spMk id="18434" creationId="{DD156BBF-D4CA-4C06-BC6D-3A33F8422D64}"/>
          </ac:spMkLst>
        </pc:spChg>
        <pc:spChg chg="del">
          <ac:chgData name="Eduardo Maalouf" userId="a816a21a350b369f" providerId="LiveId" clId="{BA93EFBD-638E-4086-AD0B-3D77CF78AFD4}" dt="2022-04-03T23:31:17.344" v="5469" actId="478"/>
          <ac:spMkLst>
            <pc:docMk/>
            <pc:sldMk cId="0" sldId="268"/>
            <ac:spMk id="18435" creationId="{ECFE0230-DBFF-4ABA-9A00-F3BABBF1D0EA}"/>
          </ac:spMkLst>
        </pc:spChg>
        <pc:spChg chg="mod">
          <ac:chgData name="Eduardo Maalouf" userId="a816a21a350b369f" providerId="LiveId" clId="{BA93EFBD-638E-4086-AD0B-3D77CF78AFD4}" dt="2022-04-04T11:12:46.899" v="9013" actId="20577"/>
          <ac:spMkLst>
            <pc:docMk/>
            <pc:sldMk cId="0" sldId="268"/>
            <ac:spMk id="18436" creationId="{FA158EA6-BA7B-45D8-9D9B-66D6624C3BC9}"/>
          </ac:spMkLst>
        </pc:spChg>
        <pc:picChg chg="add mod">
          <ac:chgData name="Eduardo Maalouf" userId="a816a21a350b369f" providerId="LiveId" clId="{BA93EFBD-638E-4086-AD0B-3D77CF78AFD4}" dt="2022-04-03T23:33:49.794" v="5486"/>
          <ac:picMkLst>
            <pc:docMk/>
            <pc:sldMk cId="0" sldId="268"/>
            <ac:picMk id="5" creationId="{2C98D6CC-CD2B-4B5D-918A-40BE8E2F0888}"/>
          </ac:picMkLst>
        </pc:picChg>
      </pc:sldChg>
      <pc:sldChg chg="addSp delSp modSp add mod">
        <pc:chgData name="Eduardo Maalouf" userId="a816a21a350b369f" providerId="LiveId" clId="{BA93EFBD-638E-4086-AD0B-3D77CF78AFD4}" dt="2022-04-04T02:00:10.678" v="8809" actId="1076"/>
        <pc:sldMkLst>
          <pc:docMk/>
          <pc:sldMk cId="0" sldId="270"/>
        </pc:sldMkLst>
        <pc:spChg chg="add mod">
          <ac:chgData name="Eduardo Maalouf" userId="a816a21a350b369f" providerId="LiveId" clId="{BA93EFBD-638E-4086-AD0B-3D77CF78AFD4}" dt="2022-04-04T00:26:01.492" v="6520"/>
          <ac:spMkLst>
            <pc:docMk/>
            <pc:sldMk cId="0" sldId="270"/>
            <ac:spMk id="6" creationId="{DC1D5348-C189-4E48-9782-49B8F7C286A5}"/>
          </ac:spMkLst>
        </pc:spChg>
        <pc:spChg chg="add mod">
          <ac:chgData name="Eduardo Maalouf" userId="a816a21a350b369f" providerId="LiveId" clId="{BA93EFBD-638E-4086-AD0B-3D77CF78AFD4}" dt="2022-04-04T01:44:59.301" v="8621"/>
          <ac:spMkLst>
            <pc:docMk/>
            <pc:sldMk cId="0" sldId="270"/>
            <ac:spMk id="7" creationId="{96C94A2C-7D07-4E4C-AB55-BEE4E51C56F4}"/>
          </ac:spMkLst>
        </pc:spChg>
        <pc:spChg chg="add mod">
          <ac:chgData name="Eduardo Maalouf" userId="a816a21a350b369f" providerId="LiveId" clId="{BA93EFBD-638E-4086-AD0B-3D77CF78AFD4}" dt="2022-04-04T02:00:10.678" v="8809" actId="1076"/>
          <ac:spMkLst>
            <pc:docMk/>
            <pc:sldMk cId="0" sldId="270"/>
            <ac:spMk id="10" creationId="{D9175BD8-3753-469C-9AB3-4F779CE7DEF5}"/>
          </ac:spMkLst>
        </pc:spChg>
        <pc:spChg chg="del">
          <ac:chgData name="Eduardo Maalouf" userId="a816a21a350b369f" providerId="LiveId" clId="{BA93EFBD-638E-4086-AD0B-3D77CF78AFD4}" dt="2022-04-03T23:34:34.511" v="5494" actId="478"/>
          <ac:spMkLst>
            <pc:docMk/>
            <pc:sldMk cId="0" sldId="270"/>
            <ac:spMk id="19458" creationId="{8E6832E7-6EE6-40D0-A17F-1FAD618AA93D}"/>
          </ac:spMkLst>
        </pc:spChg>
        <pc:spChg chg="del">
          <ac:chgData name="Eduardo Maalouf" userId="a816a21a350b369f" providerId="LiveId" clId="{BA93EFBD-638E-4086-AD0B-3D77CF78AFD4}" dt="2022-04-03T23:31:22.895" v="5470" actId="478"/>
          <ac:spMkLst>
            <pc:docMk/>
            <pc:sldMk cId="0" sldId="270"/>
            <ac:spMk id="19460" creationId="{E0D4EA18-06AC-41BE-A912-94A9B7ACF9E9}"/>
          </ac:spMkLst>
        </pc:spChg>
        <pc:picChg chg="add mod">
          <ac:chgData name="Eduardo Maalouf" userId="a816a21a350b369f" providerId="LiveId" clId="{BA93EFBD-638E-4086-AD0B-3D77CF78AFD4}" dt="2022-04-04T01:59:08.169" v="8780" actId="1076"/>
          <ac:picMkLst>
            <pc:docMk/>
            <pc:sldMk cId="0" sldId="270"/>
            <ac:picMk id="3" creationId="{24C8EBE3-9A9E-4C56-8637-BF1DFF52C1A4}"/>
          </ac:picMkLst>
        </pc:picChg>
        <pc:picChg chg="add mod">
          <ac:chgData name="Eduardo Maalouf" userId="a816a21a350b369f" providerId="LiveId" clId="{BA93EFBD-638E-4086-AD0B-3D77CF78AFD4}" dt="2022-04-03T23:33:53.935" v="5487"/>
          <ac:picMkLst>
            <pc:docMk/>
            <pc:sldMk cId="0" sldId="270"/>
            <ac:picMk id="5" creationId="{01B92F14-CC74-4878-8062-5B2A52ADF22E}"/>
          </ac:picMkLst>
        </pc:picChg>
        <pc:picChg chg="del mod">
          <ac:chgData name="Eduardo Maalouf" userId="a816a21a350b369f" providerId="LiveId" clId="{BA93EFBD-638E-4086-AD0B-3D77CF78AFD4}" dt="2022-04-04T01:45:48.315" v="8623" actId="478"/>
          <ac:picMkLst>
            <pc:docMk/>
            <pc:sldMk cId="0" sldId="270"/>
            <ac:picMk id="19459" creationId="{B1D928CA-4D88-4824-9F55-69070346C974}"/>
          </ac:picMkLst>
        </pc:picChg>
      </pc:sldChg>
      <pc:sldChg chg="addSp delSp modSp add mod">
        <pc:chgData name="Eduardo Maalouf" userId="a816a21a350b369f" providerId="LiveId" clId="{BA93EFBD-638E-4086-AD0B-3D77CF78AFD4}" dt="2022-04-04T02:03:08.693" v="8815" actId="1076"/>
        <pc:sldMkLst>
          <pc:docMk/>
          <pc:sldMk cId="0" sldId="271"/>
        </pc:sldMkLst>
        <pc:spChg chg="add mod">
          <ac:chgData name="Eduardo Maalouf" userId="a816a21a350b369f" providerId="LiveId" clId="{BA93EFBD-638E-4086-AD0B-3D77CF78AFD4}" dt="2022-04-04T00:28:18.672" v="6531"/>
          <ac:spMkLst>
            <pc:docMk/>
            <pc:sldMk cId="0" sldId="271"/>
            <ac:spMk id="6" creationId="{61AEBAC9-96A7-4AFA-AED5-91992E98E283}"/>
          </ac:spMkLst>
        </pc:spChg>
        <pc:spChg chg="add del mod">
          <ac:chgData name="Eduardo Maalouf" userId="a816a21a350b369f" providerId="LiveId" clId="{BA93EFBD-638E-4086-AD0B-3D77CF78AFD4}" dt="2022-04-04T01:53:00.771" v="8714" actId="478"/>
          <ac:spMkLst>
            <pc:docMk/>
            <pc:sldMk cId="0" sldId="271"/>
            <ac:spMk id="7" creationId="{2A17AEC1-5236-48DE-AEC7-51E76BD8E6CD}"/>
          </ac:spMkLst>
        </pc:spChg>
        <pc:spChg chg="add mod">
          <ac:chgData name="Eduardo Maalouf" userId="a816a21a350b369f" providerId="LiveId" clId="{BA93EFBD-638E-4086-AD0B-3D77CF78AFD4}" dt="2022-04-04T01:54:03.032" v="8765" actId="20577"/>
          <ac:spMkLst>
            <pc:docMk/>
            <pc:sldMk cId="0" sldId="271"/>
            <ac:spMk id="8" creationId="{061C59B0-B788-42E0-B8A8-9DE590B044F5}"/>
          </ac:spMkLst>
        </pc:spChg>
        <pc:spChg chg="del">
          <ac:chgData name="Eduardo Maalouf" userId="a816a21a350b369f" providerId="LiveId" clId="{BA93EFBD-638E-4086-AD0B-3D77CF78AFD4}" dt="2022-04-03T23:34:26.406" v="5492" actId="478"/>
          <ac:spMkLst>
            <pc:docMk/>
            <pc:sldMk cId="0" sldId="271"/>
            <ac:spMk id="21506" creationId="{C3E33952-3CDF-4A8E-A272-03701647AD12}"/>
          </ac:spMkLst>
        </pc:spChg>
        <pc:spChg chg="del">
          <ac:chgData name="Eduardo Maalouf" userId="a816a21a350b369f" providerId="LiveId" clId="{BA93EFBD-638E-4086-AD0B-3D77CF78AFD4}" dt="2022-04-04T01:51:28.500" v="8664" actId="478"/>
          <ac:spMkLst>
            <pc:docMk/>
            <pc:sldMk cId="0" sldId="271"/>
            <ac:spMk id="21507" creationId="{5DBBBBB1-D0E4-48A1-8730-9A2FEDB15705}"/>
          </ac:spMkLst>
        </pc:spChg>
        <pc:spChg chg="mod">
          <ac:chgData name="Eduardo Maalouf" userId="a816a21a350b369f" providerId="LiveId" clId="{BA93EFBD-638E-4086-AD0B-3D77CF78AFD4}" dt="2022-04-04T02:03:08.693" v="8815" actId="1076"/>
          <ac:spMkLst>
            <pc:docMk/>
            <pc:sldMk cId="0" sldId="271"/>
            <ac:spMk id="21508" creationId="{58C1C815-77D5-443C-98DE-A984A04AC6EC}"/>
          </ac:spMkLst>
        </pc:spChg>
        <pc:picChg chg="add mod">
          <ac:chgData name="Eduardo Maalouf" userId="a816a21a350b369f" providerId="LiveId" clId="{BA93EFBD-638E-4086-AD0B-3D77CF78AFD4}" dt="2022-04-03T23:34:06.259" v="5489"/>
          <ac:picMkLst>
            <pc:docMk/>
            <pc:sldMk cId="0" sldId="271"/>
            <ac:picMk id="5" creationId="{E93CAFAD-7F6A-460A-93BC-2D05DAD7CC31}"/>
          </ac:picMkLst>
        </pc:picChg>
      </pc:sldChg>
      <pc:sldChg chg="addSp delSp modSp add mod">
        <pc:chgData name="Eduardo Maalouf" userId="a816a21a350b369f" providerId="LiveId" clId="{BA93EFBD-638E-4086-AD0B-3D77CF78AFD4}" dt="2022-04-04T11:15:58.397" v="9015" actId="6549"/>
        <pc:sldMkLst>
          <pc:docMk/>
          <pc:sldMk cId="0" sldId="272"/>
        </pc:sldMkLst>
        <pc:spChg chg="add mod">
          <ac:chgData name="Eduardo Maalouf" userId="a816a21a350b369f" providerId="LiveId" clId="{BA93EFBD-638E-4086-AD0B-3D77CF78AFD4}" dt="2022-04-04T00:28:22.995" v="6532"/>
          <ac:spMkLst>
            <pc:docMk/>
            <pc:sldMk cId="0" sldId="272"/>
            <ac:spMk id="6" creationId="{CD5CD570-E68E-4F27-BFC5-FC3DAE632AC1}"/>
          </ac:spMkLst>
        </pc:spChg>
        <pc:spChg chg="add mod">
          <ac:chgData name="Eduardo Maalouf" userId="a816a21a350b369f" providerId="LiveId" clId="{BA93EFBD-638E-4086-AD0B-3D77CF78AFD4}" dt="2022-04-04T01:52:47.053" v="8711" actId="20577"/>
          <ac:spMkLst>
            <pc:docMk/>
            <pc:sldMk cId="0" sldId="272"/>
            <ac:spMk id="7" creationId="{44320306-FCDB-4EA2-B4A3-B6FCBC2DC4A9}"/>
          </ac:spMkLst>
        </pc:spChg>
        <pc:spChg chg="del">
          <ac:chgData name="Eduardo Maalouf" userId="a816a21a350b369f" providerId="LiveId" clId="{BA93EFBD-638E-4086-AD0B-3D77CF78AFD4}" dt="2022-04-03T23:34:21.325" v="5491" actId="478"/>
          <ac:spMkLst>
            <pc:docMk/>
            <pc:sldMk cId="0" sldId="272"/>
            <ac:spMk id="22530" creationId="{C98AF030-1939-4641-9B80-6C05A002AF9B}"/>
          </ac:spMkLst>
        </pc:spChg>
        <pc:spChg chg="del">
          <ac:chgData name="Eduardo Maalouf" userId="a816a21a350b369f" providerId="LiveId" clId="{BA93EFBD-638E-4086-AD0B-3D77CF78AFD4}" dt="2022-04-04T01:51:21.559" v="8663" actId="478"/>
          <ac:spMkLst>
            <pc:docMk/>
            <pc:sldMk cId="0" sldId="272"/>
            <ac:spMk id="22531" creationId="{A3B8588D-931A-4D0F-8A50-AD25BB61A6E1}"/>
          </ac:spMkLst>
        </pc:spChg>
        <pc:spChg chg="mod">
          <ac:chgData name="Eduardo Maalouf" userId="a816a21a350b369f" providerId="LiveId" clId="{BA93EFBD-638E-4086-AD0B-3D77CF78AFD4}" dt="2022-04-04T11:15:58.397" v="9015" actId="6549"/>
          <ac:spMkLst>
            <pc:docMk/>
            <pc:sldMk cId="0" sldId="272"/>
            <ac:spMk id="22532" creationId="{B0431C64-4068-414D-B32B-0F2CBC8E86EE}"/>
          </ac:spMkLst>
        </pc:spChg>
        <pc:picChg chg="add mod">
          <ac:chgData name="Eduardo Maalouf" userId="a816a21a350b369f" providerId="LiveId" clId="{BA93EFBD-638E-4086-AD0B-3D77CF78AFD4}" dt="2022-04-03T23:34:10.817" v="5490"/>
          <ac:picMkLst>
            <pc:docMk/>
            <pc:sldMk cId="0" sldId="272"/>
            <ac:picMk id="5" creationId="{163D5CA9-DB40-4858-B637-B82AFC3A2841}"/>
          </ac:picMkLst>
        </pc:picChg>
      </pc:sldChg>
      <pc:sldChg chg="addSp delSp modSp add mod">
        <pc:chgData name="Eduardo Maalouf" userId="a816a21a350b369f" providerId="LiveId" clId="{BA93EFBD-638E-4086-AD0B-3D77CF78AFD4}" dt="2022-04-04T01:59:51.584" v="8807" actId="1076"/>
        <pc:sldMkLst>
          <pc:docMk/>
          <pc:sldMk cId="0" sldId="273"/>
        </pc:sldMkLst>
        <pc:spChg chg="add mod">
          <ac:chgData name="Eduardo Maalouf" userId="a816a21a350b369f" providerId="LiveId" clId="{BA93EFBD-638E-4086-AD0B-3D77CF78AFD4}" dt="2022-04-04T01:59:51.584" v="8807" actId="1076"/>
          <ac:spMkLst>
            <pc:docMk/>
            <pc:sldMk cId="0" sldId="273"/>
            <ac:spMk id="4" creationId="{C67C7C86-6454-4E6D-8F4C-DA678740ED25}"/>
          </ac:spMkLst>
        </pc:spChg>
        <pc:spChg chg="add mod">
          <ac:chgData name="Eduardo Maalouf" userId="a816a21a350b369f" providerId="LiveId" clId="{BA93EFBD-638E-4086-AD0B-3D77CF78AFD4}" dt="2022-04-04T00:26:16.286" v="6522"/>
          <ac:spMkLst>
            <pc:docMk/>
            <pc:sldMk cId="0" sldId="273"/>
            <ac:spMk id="7" creationId="{5A964D63-DB79-4B15-8071-CEFAEFE48DB5}"/>
          </ac:spMkLst>
        </pc:spChg>
        <pc:spChg chg="add mod">
          <ac:chgData name="Eduardo Maalouf" userId="a816a21a350b369f" providerId="LiveId" clId="{BA93EFBD-638E-4086-AD0B-3D77CF78AFD4}" dt="2022-04-04T01:59:18.698" v="8782" actId="1076"/>
          <ac:spMkLst>
            <pc:docMk/>
            <pc:sldMk cId="0" sldId="273"/>
            <ac:spMk id="10" creationId="{498F9013-8043-4A88-AB25-1CFABC5BD5D3}"/>
          </ac:spMkLst>
        </pc:spChg>
        <pc:spChg chg="del mod">
          <ac:chgData name="Eduardo Maalouf" userId="a816a21a350b369f" providerId="LiveId" clId="{BA93EFBD-638E-4086-AD0B-3D77CF78AFD4}" dt="2022-04-03T23:35:32.158" v="5501" actId="478"/>
          <ac:spMkLst>
            <pc:docMk/>
            <pc:sldMk cId="0" sldId="273"/>
            <ac:spMk id="20482" creationId="{F77CE3CE-1A7B-4B6E-AE55-A2342007D09A}"/>
          </ac:spMkLst>
        </pc:spChg>
        <pc:spChg chg="del">
          <ac:chgData name="Eduardo Maalouf" userId="a816a21a350b369f" providerId="LiveId" clId="{BA93EFBD-638E-4086-AD0B-3D77CF78AFD4}" dt="2022-04-03T23:31:26.923" v="5471" actId="478"/>
          <ac:spMkLst>
            <pc:docMk/>
            <pc:sldMk cId="0" sldId="273"/>
            <ac:spMk id="20483" creationId="{B17B4008-4807-4445-8773-C2AC20C51848}"/>
          </ac:spMkLst>
        </pc:spChg>
        <pc:spChg chg="del mod">
          <ac:chgData name="Eduardo Maalouf" userId="a816a21a350b369f" providerId="LiveId" clId="{BA93EFBD-638E-4086-AD0B-3D77CF78AFD4}" dt="2022-04-04T01:58:58.979" v="8777" actId="478"/>
          <ac:spMkLst>
            <pc:docMk/>
            <pc:sldMk cId="0" sldId="273"/>
            <ac:spMk id="20484" creationId="{3243F772-2A5F-4393-A4D8-B800FC914A4A}"/>
          </ac:spMkLst>
        </pc:spChg>
        <pc:picChg chg="add mod">
          <ac:chgData name="Eduardo Maalouf" userId="a816a21a350b369f" providerId="LiveId" clId="{BA93EFBD-638E-4086-AD0B-3D77CF78AFD4}" dt="2022-04-04T01:59:22.553" v="8785" actId="1076"/>
          <ac:picMkLst>
            <pc:docMk/>
            <pc:sldMk cId="0" sldId="273"/>
            <ac:picMk id="3" creationId="{00903222-7692-4F8C-9387-3A6DA42DAA43}"/>
          </ac:picMkLst>
        </pc:picChg>
        <pc:picChg chg="add mod">
          <ac:chgData name="Eduardo Maalouf" userId="a816a21a350b369f" providerId="LiveId" clId="{BA93EFBD-638E-4086-AD0B-3D77CF78AFD4}" dt="2022-04-03T23:34:02.727" v="5488"/>
          <ac:picMkLst>
            <pc:docMk/>
            <pc:sldMk cId="0" sldId="273"/>
            <ac:picMk id="6" creationId="{4EA82643-3CF9-4403-ACF7-62F692D3D50A}"/>
          </ac:picMkLst>
        </pc:picChg>
        <pc:picChg chg="del">
          <ac:chgData name="Eduardo Maalouf" userId="a816a21a350b369f" providerId="LiveId" clId="{BA93EFBD-638E-4086-AD0B-3D77CF78AFD4}" dt="2022-04-04T00:27:28.022" v="6523" actId="478"/>
          <ac:picMkLst>
            <pc:docMk/>
            <pc:sldMk cId="0" sldId="273"/>
            <ac:picMk id="20485" creationId="{A8D5C5A5-8571-43A5-972D-75E33DD95AF2}"/>
          </ac:picMkLst>
        </pc:picChg>
      </pc:sldChg>
      <pc:sldChg chg="addSp delSp modSp add del mod">
        <pc:chgData name="Eduardo Maalouf" userId="a816a21a350b369f" providerId="LiveId" clId="{BA93EFBD-638E-4086-AD0B-3D77CF78AFD4}" dt="2022-04-04T01:13:43.877" v="8002" actId="6549"/>
        <pc:sldMkLst>
          <pc:docMk/>
          <pc:sldMk cId="0" sldId="275"/>
        </pc:sldMkLst>
        <pc:spChg chg="add mod">
          <ac:chgData name="Eduardo Maalouf" userId="a816a21a350b369f" providerId="LiveId" clId="{BA93EFBD-638E-4086-AD0B-3D77CF78AFD4}" dt="2022-04-03T23:49:26.827" v="5791" actId="1076"/>
          <ac:spMkLst>
            <pc:docMk/>
            <pc:sldMk cId="0" sldId="275"/>
            <ac:spMk id="8" creationId="{76E1A642-8A40-4C1D-95CE-A753BD845146}"/>
          </ac:spMkLst>
        </pc:spChg>
        <pc:spChg chg="add mod">
          <ac:chgData name="Eduardo Maalouf" userId="a816a21a350b369f" providerId="LiveId" clId="{BA93EFBD-638E-4086-AD0B-3D77CF78AFD4}" dt="2022-04-04T00:25:23.138" v="6512"/>
          <ac:spMkLst>
            <pc:docMk/>
            <pc:sldMk cId="0" sldId="275"/>
            <ac:spMk id="10" creationId="{52D9C675-A8FD-4363-857F-313D4C59B4A5}"/>
          </ac:spMkLst>
        </pc:spChg>
        <pc:spChg chg="add mod">
          <ac:chgData name="Eduardo Maalouf" userId="a816a21a350b369f" providerId="LiveId" clId="{BA93EFBD-638E-4086-AD0B-3D77CF78AFD4}" dt="2022-04-04T01:13:13.676" v="7996" actId="20577"/>
          <ac:spMkLst>
            <pc:docMk/>
            <pc:sldMk cId="0" sldId="275"/>
            <ac:spMk id="11" creationId="{D18E4EC1-1B1D-444F-8B29-11D8EC2A3A9E}"/>
          </ac:spMkLst>
        </pc:spChg>
        <pc:spChg chg="del">
          <ac:chgData name="Eduardo Maalouf" userId="a816a21a350b369f" providerId="LiveId" clId="{BA93EFBD-638E-4086-AD0B-3D77CF78AFD4}" dt="2022-04-04T00:25:26.583" v="6513" actId="478"/>
          <ac:spMkLst>
            <pc:docMk/>
            <pc:sldMk cId="0" sldId="275"/>
            <ac:spMk id="12290" creationId="{08A635CE-384F-4756-ACC1-F358BEAFF264}"/>
          </ac:spMkLst>
        </pc:spChg>
        <pc:spChg chg="del">
          <ac:chgData name="Eduardo Maalouf" userId="a816a21a350b369f" providerId="LiveId" clId="{BA93EFBD-638E-4086-AD0B-3D77CF78AFD4}" dt="2022-04-03T23:30:55.961" v="5463" actId="478"/>
          <ac:spMkLst>
            <pc:docMk/>
            <pc:sldMk cId="0" sldId="275"/>
            <ac:spMk id="12291" creationId="{548343A1-C0C1-4923-938C-51130FBDF294}"/>
          </ac:spMkLst>
        </pc:spChg>
        <pc:spChg chg="mod">
          <ac:chgData name="Eduardo Maalouf" userId="a816a21a350b369f" providerId="LiveId" clId="{BA93EFBD-638E-4086-AD0B-3D77CF78AFD4}" dt="2022-04-04T01:13:23.519" v="7997" actId="6549"/>
          <ac:spMkLst>
            <pc:docMk/>
            <pc:sldMk cId="0" sldId="275"/>
            <ac:spMk id="12292" creationId="{B921BACE-CDC9-4D20-A1C6-270956C62BD5}"/>
          </ac:spMkLst>
        </pc:spChg>
        <pc:spChg chg="mod">
          <ac:chgData name="Eduardo Maalouf" userId="a816a21a350b369f" providerId="LiveId" clId="{BA93EFBD-638E-4086-AD0B-3D77CF78AFD4}" dt="2022-04-04T01:13:35.831" v="8000" actId="6549"/>
          <ac:spMkLst>
            <pc:docMk/>
            <pc:sldMk cId="0" sldId="275"/>
            <ac:spMk id="12293" creationId="{E6425461-A4C0-4161-B148-22D79B807D60}"/>
          </ac:spMkLst>
        </pc:spChg>
        <pc:spChg chg="mod">
          <ac:chgData name="Eduardo Maalouf" userId="a816a21a350b369f" providerId="LiveId" clId="{BA93EFBD-638E-4086-AD0B-3D77CF78AFD4}" dt="2022-04-04T01:13:40.424" v="8001" actId="6549"/>
          <ac:spMkLst>
            <pc:docMk/>
            <pc:sldMk cId="0" sldId="275"/>
            <ac:spMk id="12294" creationId="{A6777036-4A75-4A6E-BF0F-9A5FC0662261}"/>
          </ac:spMkLst>
        </pc:spChg>
        <pc:spChg chg="mod">
          <ac:chgData name="Eduardo Maalouf" userId="a816a21a350b369f" providerId="LiveId" clId="{BA93EFBD-638E-4086-AD0B-3D77CF78AFD4}" dt="2022-04-04T01:13:43.877" v="8002" actId="6549"/>
          <ac:spMkLst>
            <pc:docMk/>
            <pc:sldMk cId="0" sldId="275"/>
            <ac:spMk id="12295" creationId="{6A753EBE-92CF-4A9A-9BCF-D56D10A54628}"/>
          </ac:spMkLst>
        </pc:spChg>
        <pc:picChg chg="add mod">
          <ac:chgData name="Eduardo Maalouf" userId="a816a21a350b369f" providerId="LiveId" clId="{BA93EFBD-638E-4086-AD0B-3D77CF78AFD4}" dt="2022-04-03T23:32:14.893" v="5475"/>
          <ac:picMkLst>
            <pc:docMk/>
            <pc:sldMk cId="0" sldId="275"/>
            <ac:picMk id="9" creationId="{1DC13336-349E-45E9-9242-D13308F9B4F0}"/>
          </ac:picMkLst>
        </pc:picChg>
      </pc:sldChg>
      <pc:sldChg chg="addSp delSp modSp add mod">
        <pc:chgData name="Eduardo Maalouf" userId="a816a21a350b369f" providerId="LiveId" clId="{BA93EFBD-638E-4086-AD0B-3D77CF78AFD4}" dt="2022-04-04T01:16:17.758" v="8020" actId="6549"/>
        <pc:sldMkLst>
          <pc:docMk/>
          <pc:sldMk cId="0" sldId="276"/>
        </pc:sldMkLst>
        <pc:spChg chg="add mod">
          <ac:chgData name="Eduardo Maalouf" userId="a816a21a350b369f" providerId="LiveId" clId="{BA93EFBD-638E-4086-AD0B-3D77CF78AFD4}" dt="2022-04-04T00:25:53.108" v="6518"/>
          <ac:spMkLst>
            <pc:docMk/>
            <pc:sldMk cId="0" sldId="276"/>
            <ac:spMk id="6" creationId="{411D6893-6BE8-427E-ADD9-EAA0F34E3DCA}"/>
          </ac:spMkLst>
        </pc:spChg>
        <pc:spChg chg="add mod">
          <ac:chgData name="Eduardo Maalouf" userId="a816a21a350b369f" providerId="LiveId" clId="{BA93EFBD-638E-4086-AD0B-3D77CF78AFD4}" dt="2022-04-04T01:16:17.758" v="8020" actId="6549"/>
          <ac:spMkLst>
            <pc:docMk/>
            <pc:sldMk cId="0" sldId="276"/>
            <ac:spMk id="7" creationId="{40924709-63EE-4FC9-A7E1-218B9249A4A5}"/>
          </ac:spMkLst>
        </pc:spChg>
        <pc:spChg chg="del">
          <ac:chgData name="Eduardo Maalouf" userId="a816a21a350b369f" providerId="LiveId" clId="{BA93EFBD-638E-4086-AD0B-3D77CF78AFD4}" dt="2022-04-04T00:26:09.691" v="6521" actId="478"/>
          <ac:spMkLst>
            <pc:docMk/>
            <pc:sldMk cId="0" sldId="276"/>
            <ac:spMk id="17410" creationId="{4299A363-ADFF-4C2B-A0CD-28C05078855B}"/>
          </ac:spMkLst>
        </pc:spChg>
        <pc:spChg chg="del mod">
          <ac:chgData name="Eduardo Maalouf" userId="a816a21a350b369f" providerId="LiveId" clId="{BA93EFBD-638E-4086-AD0B-3D77CF78AFD4}" dt="2022-04-04T00:05:33.071" v="6154" actId="478"/>
          <ac:spMkLst>
            <pc:docMk/>
            <pc:sldMk cId="0" sldId="276"/>
            <ac:spMk id="17411" creationId="{C6D70836-A1DC-46DE-ABF2-76941E8CD5DE}"/>
          </ac:spMkLst>
        </pc:spChg>
        <pc:spChg chg="mod">
          <ac:chgData name="Eduardo Maalouf" userId="a816a21a350b369f" providerId="LiveId" clId="{BA93EFBD-638E-4086-AD0B-3D77CF78AFD4}" dt="2022-04-04T01:15:34.775" v="8017" actId="1036"/>
          <ac:spMkLst>
            <pc:docMk/>
            <pc:sldMk cId="0" sldId="276"/>
            <ac:spMk id="17412" creationId="{CE5F65D6-40F8-4C6C-857A-184477D3E7DD}"/>
          </ac:spMkLst>
        </pc:spChg>
        <pc:picChg chg="add mod">
          <ac:chgData name="Eduardo Maalouf" userId="a816a21a350b369f" providerId="LiveId" clId="{BA93EFBD-638E-4086-AD0B-3D77CF78AFD4}" dt="2022-04-03T23:33:30.249" v="5483"/>
          <ac:picMkLst>
            <pc:docMk/>
            <pc:sldMk cId="0" sldId="276"/>
            <ac:picMk id="5" creationId="{F6437683-F449-4835-8F4A-B3ADF52B7B80}"/>
          </ac:picMkLst>
        </pc:picChg>
      </pc:sldChg>
      <pc:sldChg chg="modSp mod">
        <pc:chgData name="Eduardo Maalouf" userId="a816a21a350b369f" providerId="LiveId" clId="{BA93EFBD-638E-4086-AD0B-3D77CF78AFD4}" dt="2022-04-04T10:46:15.125" v="8838" actId="6549"/>
        <pc:sldMkLst>
          <pc:docMk/>
          <pc:sldMk cId="1487114119" sldId="318"/>
        </pc:sldMkLst>
        <pc:spChg chg="mod">
          <ac:chgData name="Eduardo Maalouf" userId="a816a21a350b369f" providerId="LiveId" clId="{BA93EFBD-638E-4086-AD0B-3D77CF78AFD4}" dt="2022-04-04T01:08:54.947" v="7742" actId="255"/>
          <ac:spMkLst>
            <pc:docMk/>
            <pc:sldMk cId="1487114119" sldId="318"/>
            <ac:spMk id="8" creationId="{230E679F-17E0-4F89-8A75-1FB3BA267193}"/>
          </ac:spMkLst>
        </pc:spChg>
        <pc:spChg chg="mod">
          <ac:chgData name="Eduardo Maalouf" userId="a816a21a350b369f" providerId="LiveId" clId="{BA93EFBD-638E-4086-AD0B-3D77CF78AFD4}" dt="2022-04-04T10:46:15.125" v="8838" actId="6549"/>
          <ac:spMkLst>
            <pc:docMk/>
            <pc:sldMk cId="1487114119" sldId="318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BA93EFBD-638E-4086-AD0B-3D77CF78AFD4}" dt="2022-04-04T01:09:15.096" v="7744" actId="255"/>
        <pc:sldMkLst>
          <pc:docMk/>
          <pc:sldMk cId="2835793957" sldId="326"/>
        </pc:sldMkLst>
        <pc:spChg chg="mod">
          <ac:chgData name="Eduardo Maalouf" userId="a816a21a350b369f" providerId="LiveId" clId="{BA93EFBD-638E-4086-AD0B-3D77CF78AFD4}" dt="2022-04-04T01:09:15.096" v="7744" actId="255"/>
          <ac:spMkLst>
            <pc:docMk/>
            <pc:sldMk cId="2835793957" sldId="326"/>
            <ac:spMk id="8" creationId="{230E679F-17E0-4F89-8A75-1FB3BA267193}"/>
          </ac:spMkLst>
        </pc:spChg>
        <pc:spChg chg="mod">
          <ac:chgData name="Eduardo Maalouf" userId="a816a21a350b369f" providerId="LiveId" clId="{BA93EFBD-638E-4086-AD0B-3D77CF78AFD4}" dt="2022-04-04T01:04:21.028" v="7719" actId="6549"/>
          <ac:spMkLst>
            <pc:docMk/>
            <pc:sldMk cId="2835793957" sldId="326"/>
            <ac:spMk id="10" creationId="{9150D67D-E106-445A-A106-E11002411E5D}"/>
          </ac:spMkLst>
        </pc:spChg>
      </pc:sldChg>
      <pc:sldChg chg="del">
        <pc:chgData name="Eduardo Maalouf" userId="a816a21a350b369f" providerId="LiveId" clId="{BA93EFBD-638E-4086-AD0B-3D77CF78AFD4}" dt="2022-04-03T22:17:09.759" v="2797" actId="47"/>
        <pc:sldMkLst>
          <pc:docMk/>
          <pc:sldMk cId="436150265" sldId="337"/>
        </pc:sldMkLst>
      </pc:sldChg>
      <pc:sldChg chg="del">
        <pc:chgData name="Eduardo Maalouf" userId="a816a21a350b369f" providerId="LiveId" clId="{BA93EFBD-638E-4086-AD0B-3D77CF78AFD4}" dt="2022-04-03T22:17:10.977" v="2798" actId="47"/>
        <pc:sldMkLst>
          <pc:docMk/>
          <pc:sldMk cId="9641654" sldId="339"/>
        </pc:sldMkLst>
      </pc:sldChg>
      <pc:sldChg chg="del">
        <pc:chgData name="Eduardo Maalouf" userId="a816a21a350b369f" providerId="LiveId" clId="{BA93EFBD-638E-4086-AD0B-3D77CF78AFD4}" dt="2022-04-03T22:17:12.868" v="2799" actId="47"/>
        <pc:sldMkLst>
          <pc:docMk/>
          <pc:sldMk cId="3342455544" sldId="340"/>
        </pc:sldMkLst>
      </pc:sldChg>
      <pc:sldChg chg="del">
        <pc:chgData name="Eduardo Maalouf" userId="a816a21a350b369f" providerId="LiveId" clId="{BA93EFBD-638E-4086-AD0B-3D77CF78AFD4}" dt="2022-04-03T22:17:14.258" v="2800" actId="47"/>
        <pc:sldMkLst>
          <pc:docMk/>
          <pc:sldMk cId="89460586" sldId="341"/>
        </pc:sldMkLst>
      </pc:sldChg>
      <pc:sldChg chg="del">
        <pc:chgData name="Eduardo Maalouf" userId="a816a21a350b369f" providerId="LiveId" clId="{BA93EFBD-638E-4086-AD0B-3D77CF78AFD4}" dt="2022-04-03T22:17:15.383" v="2801" actId="47"/>
        <pc:sldMkLst>
          <pc:docMk/>
          <pc:sldMk cId="3746349735" sldId="342"/>
        </pc:sldMkLst>
      </pc:sldChg>
      <pc:sldChg chg="modSp mod">
        <pc:chgData name="Eduardo Maalouf" userId="a816a21a350b369f" providerId="LiveId" clId="{BA93EFBD-638E-4086-AD0B-3D77CF78AFD4}" dt="2022-04-04T01:09:01.667" v="7743" actId="255"/>
        <pc:sldMkLst>
          <pc:docMk/>
          <pc:sldMk cId="2433566786" sldId="353"/>
        </pc:sldMkLst>
        <pc:spChg chg="mod">
          <ac:chgData name="Eduardo Maalouf" userId="a816a21a350b369f" providerId="LiveId" clId="{BA93EFBD-638E-4086-AD0B-3D77CF78AFD4}" dt="2022-04-04T01:09:01.667" v="7743" actId="255"/>
          <ac:spMkLst>
            <pc:docMk/>
            <pc:sldMk cId="2433566786" sldId="353"/>
            <ac:spMk id="8" creationId="{230E679F-17E0-4F89-8A75-1FB3BA267193}"/>
          </ac:spMkLst>
        </pc:spChg>
        <pc:spChg chg="mod">
          <ac:chgData name="Eduardo Maalouf" userId="a816a21a350b369f" providerId="LiveId" clId="{BA93EFBD-638E-4086-AD0B-3D77CF78AFD4}" dt="2022-04-04T01:03:41.330" v="7698" actId="6549"/>
          <ac:spMkLst>
            <pc:docMk/>
            <pc:sldMk cId="2433566786" sldId="353"/>
            <ac:spMk id="10" creationId="{9150D67D-E106-445A-A106-E11002411E5D}"/>
          </ac:spMkLst>
        </pc:spChg>
      </pc:sldChg>
      <pc:sldChg chg="del">
        <pc:chgData name="Eduardo Maalouf" userId="a816a21a350b369f" providerId="LiveId" clId="{BA93EFBD-638E-4086-AD0B-3D77CF78AFD4}" dt="2022-04-03T22:17:06.837" v="2795" actId="47"/>
        <pc:sldMkLst>
          <pc:docMk/>
          <pc:sldMk cId="736089658" sldId="354"/>
        </pc:sldMkLst>
      </pc:sldChg>
      <pc:sldChg chg="del">
        <pc:chgData name="Eduardo Maalouf" userId="a816a21a350b369f" providerId="LiveId" clId="{BA93EFBD-638E-4086-AD0B-3D77CF78AFD4}" dt="2022-04-03T22:17:08.524" v="2796" actId="47"/>
        <pc:sldMkLst>
          <pc:docMk/>
          <pc:sldMk cId="3173939437" sldId="355"/>
        </pc:sldMkLst>
      </pc:sldChg>
      <pc:sldChg chg="del">
        <pc:chgData name="Eduardo Maalouf" userId="a816a21a350b369f" providerId="LiveId" clId="{BA93EFBD-638E-4086-AD0B-3D77CF78AFD4}" dt="2022-04-03T22:17:16.477" v="2802" actId="47"/>
        <pc:sldMkLst>
          <pc:docMk/>
          <pc:sldMk cId="447866420" sldId="357"/>
        </pc:sldMkLst>
      </pc:sldChg>
      <pc:sldChg chg="del">
        <pc:chgData name="Eduardo Maalouf" userId="a816a21a350b369f" providerId="LiveId" clId="{BA93EFBD-638E-4086-AD0B-3D77CF78AFD4}" dt="2022-04-03T22:17:17.695" v="2803" actId="47"/>
        <pc:sldMkLst>
          <pc:docMk/>
          <pc:sldMk cId="2617435753" sldId="359"/>
        </pc:sldMkLst>
      </pc:sldChg>
      <pc:sldChg chg="del">
        <pc:chgData name="Eduardo Maalouf" userId="a816a21a350b369f" providerId="LiveId" clId="{BA93EFBD-638E-4086-AD0B-3D77CF78AFD4}" dt="2022-04-03T22:17:21.164" v="2806" actId="47"/>
        <pc:sldMkLst>
          <pc:docMk/>
          <pc:sldMk cId="1405183648" sldId="360"/>
        </pc:sldMkLst>
      </pc:sldChg>
      <pc:sldChg chg="del">
        <pc:chgData name="Eduardo Maalouf" userId="a816a21a350b369f" providerId="LiveId" clId="{BA93EFBD-638E-4086-AD0B-3D77CF78AFD4}" dt="2022-04-03T22:17:18.805" v="2804" actId="47"/>
        <pc:sldMkLst>
          <pc:docMk/>
          <pc:sldMk cId="2112419816" sldId="361"/>
        </pc:sldMkLst>
      </pc:sldChg>
      <pc:sldChg chg="del">
        <pc:chgData name="Eduardo Maalouf" userId="a816a21a350b369f" providerId="LiveId" clId="{BA93EFBD-638E-4086-AD0B-3D77CF78AFD4}" dt="2022-04-03T22:17:20.117" v="2805" actId="47"/>
        <pc:sldMkLst>
          <pc:docMk/>
          <pc:sldMk cId="2325407816" sldId="362"/>
        </pc:sldMkLst>
      </pc:sldChg>
      <pc:sldChg chg="del">
        <pc:chgData name="Eduardo Maalouf" userId="a816a21a350b369f" providerId="LiveId" clId="{BA93EFBD-638E-4086-AD0B-3D77CF78AFD4}" dt="2022-04-03T22:17:22.383" v="2807" actId="47"/>
        <pc:sldMkLst>
          <pc:docMk/>
          <pc:sldMk cId="1353514750" sldId="363"/>
        </pc:sldMkLst>
      </pc:sldChg>
      <pc:sldChg chg="del">
        <pc:chgData name="Eduardo Maalouf" userId="a816a21a350b369f" providerId="LiveId" clId="{BA93EFBD-638E-4086-AD0B-3D77CF78AFD4}" dt="2022-04-03T22:17:24.039" v="2808" actId="47"/>
        <pc:sldMkLst>
          <pc:docMk/>
          <pc:sldMk cId="2093780110" sldId="364"/>
        </pc:sldMkLst>
      </pc:sldChg>
      <pc:sldChg chg="add del">
        <pc:chgData name="Eduardo Maalouf" userId="a816a21a350b369f" providerId="LiveId" clId="{BA93EFBD-638E-4086-AD0B-3D77CF78AFD4}" dt="2022-04-03T22:52:36.947" v="3945" actId="47"/>
        <pc:sldMkLst>
          <pc:docMk/>
          <pc:sldMk cId="31422507" sldId="365"/>
        </pc:sldMkLst>
      </pc:sldChg>
      <pc:sldChg chg="modSp add mod">
        <pc:chgData name="Eduardo Maalouf" userId="a816a21a350b369f" providerId="LiveId" clId="{BA93EFBD-638E-4086-AD0B-3D77CF78AFD4}" dt="2022-04-04T01:09:21.627" v="7745" actId="255"/>
        <pc:sldMkLst>
          <pc:docMk/>
          <pc:sldMk cId="313665565" sldId="366"/>
        </pc:sldMkLst>
        <pc:spChg chg="mod">
          <ac:chgData name="Eduardo Maalouf" userId="a816a21a350b369f" providerId="LiveId" clId="{BA93EFBD-638E-4086-AD0B-3D77CF78AFD4}" dt="2022-04-04T01:09:21.627" v="7745" actId="255"/>
          <ac:spMkLst>
            <pc:docMk/>
            <pc:sldMk cId="313665565" sldId="366"/>
            <ac:spMk id="8" creationId="{230E679F-17E0-4F89-8A75-1FB3BA267193}"/>
          </ac:spMkLst>
        </pc:spChg>
        <pc:spChg chg="mod">
          <ac:chgData name="Eduardo Maalouf" userId="a816a21a350b369f" providerId="LiveId" clId="{BA93EFBD-638E-4086-AD0B-3D77CF78AFD4}" dt="2022-04-04T01:06:52.234" v="7736" actId="255"/>
          <ac:spMkLst>
            <pc:docMk/>
            <pc:sldMk cId="313665565" sldId="366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BA93EFBD-638E-4086-AD0B-3D77CF78AFD4}" dt="2022-04-04T10:50:01.891" v="8839" actId="6549"/>
        <pc:sldMkLst>
          <pc:docMk/>
          <pc:sldMk cId="3079790388" sldId="367"/>
        </pc:sldMkLst>
        <pc:spChg chg="mod">
          <ac:chgData name="Eduardo Maalouf" userId="a816a21a350b369f" providerId="LiveId" clId="{BA93EFBD-638E-4086-AD0B-3D77CF78AFD4}" dt="2022-04-04T01:09:27.975" v="7746" actId="255"/>
          <ac:spMkLst>
            <pc:docMk/>
            <pc:sldMk cId="3079790388" sldId="367"/>
            <ac:spMk id="8" creationId="{230E679F-17E0-4F89-8A75-1FB3BA267193}"/>
          </ac:spMkLst>
        </pc:spChg>
        <pc:spChg chg="mod">
          <ac:chgData name="Eduardo Maalouf" userId="a816a21a350b369f" providerId="LiveId" clId="{BA93EFBD-638E-4086-AD0B-3D77CF78AFD4}" dt="2022-04-04T10:50:01.891" v="8839" actId="6549"/>
          <ac:spMkLst>
            <pc:docMk/>
            <pc:sldMk cId="3079790388" sldId="367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BA93EFBD-638E-4086-AD0B-3D77CF78AFD4}" dt="2022-04-04T10:51:42.371" v="8847" actId="1038"/>
        <pc:sldMkLst>
          <pc:docMk/>
          <pc:sldMk cId="496809005" sldId="368"/>
        </pc:sldMkLst>
        <pc:spChg chg="add mod">
          <ac:chgData name="Eduardo Maalouf" userId="a816a21a350b369f" providerId="LiveId" clId="{BA93EFBD-638E-4086-AD0B-3D77CF78AFD4}" dt="2022-04-04T00:38:00.679" v="6965" actId="1036"/>
          <ac:spMkLst>
            <pc:docMk/>
            <pc:sldMk cId="496809005" sldId="368"/>
            <ac:spMk id="2" creationId="{A79E2522-0D6D-4670-9C20-FE9E5E55A6E1}"/>
          </ac:spMkLst>
        </pc:spChg>
        <pc:spChg chg="mod">
          <ac:chgData name="Eduardo Maalouf" userId="a816a21a350b369f" providerId="LiveId" clId="{BA93EFBD-638E-4086-AD0B-3D77CF78AFD4}" dt="2022-04-03T23:17:00.808" v="5163" actId="1076"/>
          <ac:spMkLst>
            <pc:docMk/>
            <pc:sldMk cId="496809005" sldId="368"/>
            <ac:spMk id="4" creationId="{00000000-0000-0000-0000-000000000000}"/>
          </ac:spMkLst>
        </pc:spChg>
        <pc:spChg chg="add del mod">
          <ac:chgData name="Eduardo Maalouf" userId="a816a21a350b369f" providerId="LiveId" clId="{BA93EFBD-638E-4086-AD0B-3D77CF78AFD4}" dt="2022-04-03T23:13:16.726" v="5130" actId="478"/>
          <ac:spMkLst>
            <pc:docMk/>
            <pc:sldMk cId="496809005" sldId="368"/>
            <ac:spMk id="6" creationId="{95B4E1FB-C53C-4A86-8D26-766F0403F696}"/>
          </ac:spMkLst>
        </pc:spChg>
        <pc:spChg chg="mod">
          <ac:chgData name="Eduardo Maalouf" userId="a816a21a350b369f" providerId="LiveId" clId="{BA93EFBD-638E-4086-AD0B-3D77CF78AFD4}" dt="2022-04-04T01:09:35.093" v="7747" actId="255"/>
          <ac:spMkLst>
            <pc:docMk/>
            <pc:sldMk cId="496809005" sldId="368"/>
            <ac:spMk id="8" creationId="{230E679F-17E0-4F89-8A75-1FB3BA267193}"/>
          </ac:spMkLst>
        </pc:spChg>
        <pc:spChg chg="add del mod">
          <ac:chgData name="Eduardo Maalouf" userId="a816a21a350b369f" providerId="LiveId" clId="{BA93EFBD-638E-4086-AD0B-3D77CF78AFD4}" dt="2022-04-03T23:11:29.540" v="5035" actId="478"/>
          <ac:spMkLst>
            <pc:docMk/>
            <pc:sldMk cId="496809005" sldId="368"/>
            <ac:spMk id="9" creationId="{BD9B2A41-214A-4147-85F7-8B3F5494E338}"/>
          </ac:spMkLst>
        </pc:spChg>
        <pc:spChg chg="mod">
          <ac:chgData name="Eduardo Maalouf" userId="a816a21a350b369f" providerId="LiveId" clId="{BA93EFBD-638E-4086-AD0B-3D77CF78AFD4}" dt="2022-04-04T10:50:37.295" v="8846" actId="6549"/>
          <ac:spMkLst>
            <pc:docMk/>
            <pc:sldMk cId="496809005" sldId="368"/>
            <ac:spMk id="10" creationId="{9150D67D-E106-445A-A106-E11002411E5D}"/>
          </ac:spMkLst>
        </pc:spChg>
        <pc:spChg chg="add mod">
          <ac:chgData name="Eduardo Maalouf" userId="a816a21a350b369f" providerId="LiveId" clId="{BA93EFBD-638E-4086-AD0B-3D77CF78AFD4}" dt="2022-04-04T00:37:55.929" v="6962" actId="1036"/>
          <ac:spMkLst>
            <pc:docMk/>
            <pc:sldMk cId="496809005" sldId="368"/>
            <ac:spMk id="11" creationId="{A16A8BE9-486E-46E9-9BCE-5E939CFC22A7}"/>
          </ac:spMkLst>
        </pc:spChg>
        <pc:spChg chg="add mod">
          <ac:chgData name="Eduardo Maalouf" userId="a816a21a350b369f" providerId="LiveId" clId="{BA93EFBD-638E-4086-AD0B-3D77CF78AFD4}" dt="2022-04-04T00:37:54.148" v="6961" actId="1036"/>
          <ac:spMkLst>
            <pc:docMk/>
            <pc:sldMk cId="496809005" sldId="368"/>
            <ac:spMk id="12" creationId="{7E3BE2CF-155C-4C53-A1AC-C3D7B0E29A8B}"/>
          </ac:spMkLst>
        </pc:spChg>
        <pc:spChg chg="add mod">
          <ac:chgData name="Eduardo Maalouf" userId="a816a21a350b369f" providerId="LiveId" clId="{BA93EFBD-638E-4086-AD0B-3D77CF78AFD4}" dt="2022-04-04T00:37:57.476" v="6963" actId="1036"/>
          <ac:spMkLst>
            <pc:docMk/>
            <pc:sldMk cId="496809005" sldId="368"/>
            <ac:spMk id="13" creationId="{ABE7DDE9-4A0E-48ED-B887-799012C9A114}"/>
          </ac:spMkLst>
        </pc:spChg>
        <pc:spChg chg="add mod">
          <ac:chgData name="Eduardo Maalouf" userId="a816a21a350b369f" providerId="LiveId" clId="{BA93EFBD-638E-4086-AD0B-3D77CF78AFD4}" dt="2022-04-04T10:51:42.371" v="8847" actId="1038"/>
          <ac:spMkLst>
            <pc:docMk/>
            <pc:sldMk cId="496809005" sldId="368"/>
            <ac:spMk id="14" creationId="{3B71555C-056B-4B1B-8F8A-D800A8E7E1BB}"/>
          </ac:spMkLst>
        </pc:spChg>
      </pc:sldChg>
      <pc:sldChg chg="add del">
        <pc:chgData name="Eduardo Maalouf" userId="a816a21a350b369f" providerId="LiveId" clId="{BA93EFBD-638E-4086-AD0B-3D77CF78AFD4}" dt="2022-04-03T22:49:16.368" v="3912" actId="47"/>
        <pc:sldMkLst>
          <pc:docMk/>
          <pc:sldMk cId="1714400806" sldId="368"/>
        </pc:sldMkLst>
      </pc:sldChg>
      <pc:sldChg chg="addSp delSp modSp add mod">
        <pc:chgData name="Eduardo Maalouf" userId="a816a21a350b369f" providerId="LiveId" clId="{BA93EFBD-638E-4086-AD0B-3D77CF78AFD4}" dt="2022-04-04T10:53:01.021" v="8849" actId="6549"/>
        <pc:sldMkLst>
          <pc:docMk/>
          <pc:sldMk cId="2545732371" sldId="369"/>
        </pc:sldMkLst>
        <pc:spChg chg="del">
          <ac:chgData name="Eduardo Maalouf" userId="a816a21a350b369f" providerId="LiveId" clId="{BA93EFBD-638E-4086-AD0B-3D77CF78AFD4}" dt="2022-04-03T23:23:11.743" v="5408" actId="478"/>
          <ac:spMkLst>
            <pc:docMk/>
            <pc:sldMk cId="2545732371" sldId="369"/>
            <ac:spMk id="2" creationId="{A79E2522-0D6D-4670-9C20-FE9E5E55A6E1}"/>
          </ac:spMkLst>
        </pc:spChg>
        <pc:spChg chg="mod">
          <ac:chgData name="Eduardo Maalouf" userId="a816a21a350b369f" providerId="LiveId" clId="{BA93EFBD-638E-4086-AD0B-3D77CF78AFD4}" dt="2022-04-04T01:08:46.282" v="7741" actId="255"/>
          <ac:spMkLst>
            <pc:docMk/>
            <pc:sldMk cId="2545732371" sldId="369"/>
            <ac:spMk id="8" creationId="{230E679F-17E0-4F89-8A75-1FB3BA267193}"/>
          </ac:spMkLst>
        </pc:spChg>
        <pc:spChg chg="del">
          <ac:chgData name="Eduardo Maalouf" userId="a816a21a350b369f" providerId="LiveId" clId="{BA93EFBD-638E-4086-AD0B-3D77CF78AFD4}" dt="2022-04-03T23:23:07.335" v="5404" actId="478"/>
          <ac:spMkLst>
            <pc:docMk/>
            <pc:sldMk cId="2545732371" sldId="369"/>
            <ac:spMk id="10" creationId="{9150D67D-E106-445A-A106-E11002411E5D}"/>
          </ac:spMkLst>
        </pc:spChg>
        <pc:spChg chg="del">
          <ac:chgData name="Eduardo Maalouf" userId="a816a21a350b369f" providerId="LiveId" clId="{BA93EFBD-638E-4086-AD0B-3D77CF78AFD4}" dt="2022-04-03T23:23:08.830" v="5405" actId="478"/>
          <ac:spMkLst>
            <pc:docMk/>
            <pc:sldMk cId="2545732371" sldId="369"/>
            <ac:spMk id="11" creationId="{A16A8BE9-486E-46E9-9BCE-5E939CFC22A7}"/>
          </ac:spMkLst>
        </pc:spChg>
        <pc:spChg chg="del">
          <ac:chgData name="Eduardo Maalouf" userId="a816a21a350b369f" providerId="LiveId" clId="{BA93EFBD-638E-4086-AD0B-3D77CF78AFD4}" dt="2022-04-03T23:23:12.680" v="5409" actId="478"/>
          <ac:spMkLst>
            <pc:docMk/>
            <pc:sldMk cId="2545732371" sldId="369"/>
            <ac:spMk id="12" creationId="{7E3BE2CF-155C-4C53-A1AC-C3D7B0E29A8B}"/>
          </ac:spMkLst>
        </pc:spChg>
        <pc:spChg chg="del">
          <ac:chgData name="Eduardo Maalouf" userId="a816a21a350b369f" providerId="LiveId" clId="{BA93EFBD-638E-4086-AD0B-3D77CF78AFD4}" dt="2022-04-03T23:23:10.024" v="5406" actId="478"/>
          <ac:spMkLst>
            <pc:docMk/>
            <pc:sldMk cId="2545732371" sldId="369"/>
            <ac:spMk id="13" creationId="{ABE7DDE9-4A0E-48ED-B887-799012C9A114}"/>
          </ac:spMkLst>
        </pc:spChg>
        <pc:spChg chg="del">
          <ac:chgData name="Eduardo Maalouf" userId="a816a21a350b369f" providerId="LiveId" clId="{BA93EFBD-638E-4086-AD0B-3D77CF78AFD4}" dt="2022-04-03T23:23:11.035" v="5407" actId="478"/>
          <ac:spMkLst>
            <pc:docMk/>
            <pc:sldMk cId="2545732371" sldId="369"/>
            <ac:spMk id="14" creationId="{3B71555C-056B-4B1B-8F8A-D800A8E7E1BB}"/>
          </ac:spMkLst>
        </pc:spChg>
        <pc:spChg chg="add mod">
          <ac:chgData name="Eduardo Maalouf" userId="a816a21a350b369f" providerId="LiveId" clId="{BA93EFBD-638E-4086-AD0B-3D77CF78AFD4}" dt="2022-04-03T23:23:33.537" v="5410"/>
          <ac:spMkLst>
            <pc:docMk/>
            <pc:sldMk cId="2545732371" sldId="369"/>
            <ac:spMk id="15" creationId="{1F802D9F-B865-48C5-9EE7-86C2A94A407F}"/>
          </ac:spMkLst>
        </pc:spChg>
        <pc:spChg chg="add del mod">
          <ac:chgData name="Eduardo Maalouf" userId="a816a21a350b369f" providerId="LiveId" clId="{BA93EFBD-638E-4086-AD0B-3D77CF78AFD4}" dt="2022-04-03T23:23:37.261" v="5411" actId="478"/>
          <ac:spMkLst>
            <pc:docMk/>
            <pc:sldMk cId="2545732371" sldId="369"/>
            <ac:spMk id="16" creationId="{B82390B5-8C06-45F4-A5EF-ACE14885D1BE}"/>
          </ac:spMkLst>
        </pc:spChg>
        <pc:spChg chg="add mod">
          <ac:chgData name="Eduardo Maalouf" userId="a816a21a350b369f" providerId="LiveId" clId="{BA93EFBD-638E-4086-AD0B-3D77CF78AFD4}" dt="2022-04-04T10:53:01.021" v="8849" actId="6549"/>
          <ac:spMkLst>
            <pc:docMk/>
            <pc:sldMk cId="2545732371" sldId="369"/>
            <ac:spMk id="17" creationId="{C5422953-4CA4-4B17-8510-F248F850CB28}"/>
          </ac:spMkLst>
        </pc:spChg>
        <pc:spChg chg="add mod">
          <ac:chgData name="Eduardo Maalouf" userId="a816a21a350b369f" providerId="LiveId" clId="{BA93EFBD-638E-4086-AD0B-3D77CF78AFD4}" dt="2022-04-03T23:26:36.427" v="5448" actId="207"/>
          <ac:spMkLst>
            <pc:docMk/>
            <pc:sldMk cId="2545732371" sldId="369"/>
            <ac:spMk id="18" creationId="{DA0C2DF6-A87A-4735-B3AE-CCE68FA16A15}"/>
          </ac:spMkLst>
        </pc:spChg>
        <pc:spChg chg="add mod">
          <ac:chgData name="Eduardo Maalouf" userId="a816a21a350b369f" providerId="LiveId" clId="{BA93EFBD-638E-4086-AD0B-3D77CF78AFD4}" dt="2022-04-03T23:26:42.895" v="5449" actId="207"/>
          <ac:spMkLst>
            <pc:docMk/>
            <pc:sldMk cId="2545732371" sldId="369"/>
            <ac:spMk id="19" creationId="{08926A15-0F45-4059-9590-7C10AF87AB7E}"/>
          </ac:spMkLst>
        </pc:spChg>
        <pc:spChg chg="add mod">
          <ac:chgData name="Eduardo Maalouf" userId="a816a21a350b369f" providerId="LiveId" clId="{BA93EFBD-638E-4086-AD0B-3D77CF78AFD4}" dt="2022-04-03T23:26:48.317" v="5450" actId="207"/>
          <ac:spMkLst>
            <pc:docMk/>
            <pc:sldMk cId="2545732371" sldId="369"/>
            <ac:spMk id="20" creationId="{504329EB-0862-4360-B3ED-5887202DF7A2}"/>
          </ac:spMkLst>
        </pc:spChg>
        <pc:spChg chg="add mod">
          <ac:chgData name="Eduardo Maalouf" userId="a816a21a350b369f" providerId="LiveId" clId="{BA93EFBD-638E-4086-AD0B-3D77CF78AFD4}" dt="2022-04-03T23:23:33.537" v="5410"/>
          <ac:spMkLst>
            <pc:docMk/>
            <pc:sldMk cId="2545732371" sldId="369"/>
            <ac:spMk id="21" creationId="{2A9A296E-2C6C-4E4D-BA07-787A408D2AA1}"/>
          </ac:spMkLst>
        </pc:spChg>
        <pc:spChg chg="add mod">
          <ac:chgData name="Eduardo Maalouf" userId="a816a21a350b369f" providerId="LiveId" clId="{BA93EFBD-638E-4086-AD0B-3D77CF78AFD4}" dt="2022-04-03T23:23:33.537" v="5410"/>
          <ac:spMkLst>
            <pc:docMk/>
            <pc:sldMk cId="2545732371" sldId="369"/>
            <ac:spMk id="22" creationId="{54BFF5B2-E3E9-48C1-BA20-E816D3EA8188}"/>
          </ac:spMkLst>
        </pc:spChg>
      </pc:sldChg>
      <pc:sldChg chg="add del">
        <pc:chgData name="Eduardo Maalouf" userId="a816a21a350b369f" providerId="LiveId" clId="{BA93EFBD-638E-4086-AD0B-3D77CF78AFD4}" dt="2022-04-03T23:48:10.820" v="5782" actId="47"/>
        <pc:sldMkLst>
          <pc:docMk/>
          <pc:sldMk cId="140371483" sldId="370"/>
        </pc:sldMkLst>
      </pc:sldChg>
      <pc:sldChg chg="addSp modSp add mod ord">
        <pc:chgData name="Eduardo Maalouf" userId="a816a21a350b369f" providerId="LiveId" clId="{BA93EFBD-638E-4086-AD0B-3D77CF78AFD4}" dt="2022-04-04T11:16:45.568" v="9017"/>
        <pc:sldMkLst>
          <pc:docMk/>
          <pc:sldMk cId="3523115726" sldId="370"/>
        </pc:sldMkLst>
        <pc:spChg chg="mod">
          <ac:chgData name="Eduardo Maalouf" userId="a816a21a350b369f" providerId="LiveId" clId="{BA93EFBD-638E-4086-AD0B-3D77CF78AFD4}" dt="2022-04-04T01:41:23.028" v="8557" actId="255"/>
          <ac:spMkLst>
            <pc:docMk/>
            <pc:sldMk cId="3523115726" sldId="370"/>
            <ac:spMk id="6" creationId="{904A178F-F461-49D3-A8ED-8A7DFB6796F0}"/>
          </ac:spMkLst>
        </pc:spChg>
        <pc:spChg chg="mod">
          <ac:chgData name="Eduardo Maalouf" userId="a816a21a350b369f" providerId="LiveId" clId="{BA93EFBD-638E-4086-AD0B-3D77CF78AFD4}" dt="2022-04-04T02:03:07.990" v="8814" actId="1076"/>
          <ac:spMkLst>
            <pc:docMk/>
            <pc:sldMk cId="3523115726" sldId="370"/>
            <ac:spMk id="15364" creationId="{F0607E5B-9162-4D65-8DE4-092827EB81FA}"/>
          </ac:spMkLst>
        </pc:spChg>
        <pc:graphicFrameChg chg="add mod modGraphic">
          <ac:chgData name="Eduardo Maalouf" userId="a816a21a350b369f" providerId="LiveId" clId="{BA93EFBD-638E-4086-AD0B-3D77CF78AFD4}" dt="2022-04-04T01:08:25.977" v="7740" actId="14100"/>
          <ac:graphicFrameMkLst>
            <pc:docMk/>
            <pc:sldMk cId="3523115726" sldId="370"/>
            <ac:graphicFrameMk id="2" creationId="{ECB6BDED-E03E-476D-80D2-B1BB8D6763FC}"/>
          </ac:graphicFrameMkLst>
        </pc:graphicFrameChg>
      </pc:sldChg>
      <pc:sldChg chg="addSp delSp modSp add mod">
        <pc:chgData name="Eduardo Maalouf" userId="a816a21a350b369f" providerId="LiveId" clId="{BA93EFBD-638E-4086-AD0B-3D77CF78AFD4}" dt="2022-04-04T11:06:52.584" v="8962" actId="6549"/>
        <pc:sldMkLst>
          <pc:docMk/>
          <pc:sldMk cId="2688837013" sldId="371"/>
        </pc:sldMkLst>
        <pc:spChg chg="del mod">
          <ac:chgData name="Eduardo Maalouf" userId="a816a21a350b369f" providerId="LiveId" clId="{BA93EFBD-638E-4086-AD0B-3D77CF78AFD4}" dt="2022-04-04T01:17:31.638" v="8094" actId="478"/>
          <ac:spMkLst>
            <pc:docMk/>
            <pc:sldMk cId="2688837013" sldId="371"/>
            <ac:spMk id="7" creationId="{40924709-63EE-4FC9-A7E1-218B9249A4A5}"/>
          </ac:spMkLst>
        </pc:spChg>
        <pc:spChg chg="add del mod">
          <ac:chgData name="Eduardo Maalouf" userId="a816a21a350b369f" providerId="LiveId" clId="{BA93EFBD-638E-4086-AD0B-3D77CF78AFD4}" dt="2022-04-04T01:17:26.953" v="8093" actId="478"/>
          <ac:spMkLst>
            <pc:docMk/>
            <pc:sldMk cId="2688837013" sldId="371"/>
            <ac:spMk id="8" creationId="{9ACBE080-F278-400C-BC3D-98B5C5CEF1BE}"/>
          </ac:spMkLst>
        </pc:spChg>
        <pc:spChg chg="add mod">
          <ac:chgData name="Eduardo Maalouf" userId="a816a21a350b369f" providerId="LiveId" clId="{BA93EFBD-638E-4086-AD0B-3D77CF78AFD4}" dt="2022-04-04T01:17:43.208" v="8095"/>
          <ac:spMkLst>
            <pc:docMk/>
            <pc:sldMk cId="2688837013" sldId="371"/>
            <ac:spMk id="9" creationId="{19065A6A-580C-4372-A4E4-901E2EDE0712}"/>
          </ac:spMkLst>
        </pc:spChg>
        <pc:spChg chg="mod">
          <ac:chgData name="Eduardo Maalouf" userId="a816a21a350b369f" providerId="LiveId" clId="{BA93EFBD-638E-4086-AD0B-3D77CF78AFD4}" dt="2022-04-04T11:06:52.584" v="8962" actId="6549"/>
          <ac:spMkLst>
            <pc:docMk/>
            <pc:sldMk cId="2688837013" sldId="371"/>
            <ac:spMk id="17412" creationId="{CE5F65D6-40F8-4C6C-857A-184477D3E7DD}"/>
          </ac:spMkLst>
        </pc:spChg>
      </pc:sldChg>
      <pc:sldChg chg="modSp add mod">
        <pc:chgData name="Eduardo Maalouf" userId="a816a21a350b369f" providerId="LiveId" clId="{BA93EFBD-638E-4086-AD0B-3D77CF78AFD4}" dt="2022-04-04T11:12:22.313" v="9010" actId="6549"/>
        <pc:sldMkLst>
          <pc:docMk/>
          <pc:sldMk cId="3269360102" sldId="372"/>
        </pc:sldMkLst>
        <pc:spChg chg="mod">
          <ac:chgData name="Eduardo Maalouf" userId="a816a21a350b369f" providerId="LiveId" clId="{BA93EFBD-638E-4086-AD0B-3D77CF78AFD4}" dt="2022-04-04T01:37:12.842" v="8456" actId="1076"/>
          <ac:spMkLst>
            <pc:docMk/>
            <pc:sldMk cId="3269360102" sldId="372"/>
            <ac:spMk id="5" creationId="{0288BE3C-6174-4555-B3C2-1B02B1AF6E2C}"/>
          </ac:spMkLst>
        </pc:spChg>
        <pc:spChg chg="mod">
          <ac:chgData name="Eduardo Maalouf" userId="a816a21a350b369f" providerId="LiveId" clId="{BA93EFBD-638E-4086-AD0B-3D77CF78AFD4}" dt="2022-04-04T01:37:28.577" v="8459" actId="14100"/>
          <ac:spMkLst>
            <pc:docMk/>
            <pc:sldMk cId="3269360102" sldId="372"/>
            <ac:spMk id="25" creationId="{3CE38DBA-B7E3-4177-A003-714461937193}"/>
          </ac:spMkLst>
        </pc:spChg>
        <pc:spChg chg="mod">
          <ac:chgData name="Eduardo Maalouf" userId="a816a21a350b369f" providerId="LiveId" clId="{BA93EFBD-638E-4086-AD0B-3D77CF78AFD4}" dt="2022-04-04T01:37:35.622" v="8461" actId="14100"/>
          <ac:spMkLst>
            <pc:docMk/>
            <pc:sldMk cId="3269360102" sldId="372"/>
            <ac:spMk id="26" creationId="{67549B18-AC9F-4410-AC6A-5E9D2AF42B7A}"/>
          </ac:spMkLst>
        </pc:spChg>
        <pc:spChg chg="mod">
          <ac:chgData name="Eduardo Maalouf" userId="a816a21a350b369f" providerId="LiveId" clId="{BA93EFBD-638E-4086-AD0B-3D77CF78AFD4}" dt="2022-04-04T01:51:46.484" v="8665" actId="6549"/>
          <ac:spMkLst>
            <pc:docMk/>
            <pc:sldMk cId="3269360102" sldId="372"/>
            <ac:spMk id="28" creationId="{129D881A-BB59-42AB-9514-E89ED386F28E}"/>
          </ac:spMkLst>
        </pc:spChg>
        <pc:spChg chg="mod">
          <ac:chgData name="Eduardo Maalouf" userId="a816a21a350b369f" providerId="LiveId" clId="{BA93EFBD-638E-4086-AD0B-3D77CF78AFD4}" dt="2022-04-04T11:12:22.313" v="9010" actId="6549"/>
          <ac:spMkLst>
            <pc:docMk/>
            <pc:sldMk cId="3269360102" sldId="372"/>
            <ac:spMk id="2060" creationId="{A4F7B765-C2E9-4F02-B3DF-3251805A45A7}"/>
          </ac:spMkLst>
        </pc:spChg>
        <pc:spChg chg="mod">
          <ac:chgData name="Eduardo Maalouf" userId="a816a21a350b369f" providerId="LiveId" clId="{BA93EFBD-638E-4086-AD0B-3D77CF78AFD4}" dt="2022-04-04T01:37:17.029" v="8457" actId="1076"/>
          <ac:spMkLst>
            <pc:docMk/>
            <pc:sldMk cId="3269360102" sldId="372"/>
            <ac:spMk id="2070" creationId="{FACC1023-EDD2-444B-82D0-8228229AD08A}"/>
          </ac:spMkLst>
        </pc:spChg>
        <pc:spChg chg="mod">
          <ac:chgData name="Eduardo Maalouf" userId="a816a21a350b369f" providerId="LiveId" clId="{BA93EFBD-638E-4086-AD0B-3D77CF78AFD4}" dt="2022-04-04T01:37:32.294" v="8460" actId="1076"/>
          <ac:spMkLst>
            <pc:docMk/>
            <pc:sldMk cId="3269360102" sldId="372"/>
            <ac:spMk id="2071" creationId="{3215398E-E580-4564-8D7A-6F0152D88FDA}"/>
          </ac:spMkLst>
        </pc:spChg>
        <pc:graphicFrameChg chg="mod">
          <ac:chgData name="Eduardo Maalouf" userId="a816a21a350b369f" providerId="LiveId" clId="{BA93EFBD-638E-4086-AD0B-3D77CF78AFD4}" dt="2022-04-04T01:38:10.284" v="8464"/>
          <ac:graphicFrameMkLst>
            <pc:docMk/>
            <pc:sldMk cId="3269360102" sldId="372"/>
            <ac:graphicFrameMk id="4" creationId="{AF363C7C-2E25-4872-9174-CE373B82BF28}"/>
          </ac:graphicFrameMkLst>
        </pc:graphicFrameChg>
      </pc:sldChg>
      <pc:sldChg chg="add del">
        <pc:chgData name="Eduardo Maalouf" userId="a816a21a350b369f" providerId="LiveId" clId="{BA93EFBD-638E-4086-AD0B-3D77CF78AFD4}" dt="2022-04-04T01:11:47.198" v="7836" actId="47"/>
        <pc:sldMkLst>
          <pc:docMk/>
          <pc:sldMk cId="3695803107" sldId="372"/>
        </pc:sldMkLst>
      </pc:sldChg>
      <pc:sldChg chg="modSp add mod">
        <pc:chgData name="Eduardo Maalouf" userId="a816a21a350b369f" providerId="LiveId" clId="{BA93EFBD-638E-4086-AD0B-3D77CF78AFD4}" dt="2022-04-04T11:11:32.568" v="8989" actId="6549"/>
        <pc:sldMkLst>
          <pc:docMk/>
          <pc:sldMk cId="958633470" sldId="373"/>
        </pc:sldMkLst>
        <pc:spChg chg="mod">
          <ac:chgData name="Eduardo Maalouf" userId="a816a21a350b369f" providerId="LiveId" clId="{BA93EFBD-638E-4086-AD0B-3D77CF78AFD4}" dt="2022-04-04T11:11:32.568" v="8989" actId="6549"/>
          <ac:spMkLst>
            <pc:docMk/>
            <pc:sldMk cId="958633470" sldId="373"/>
            <ac:spMk id="2060" creationId="{A4F7B765-C2E9-4F02-B3DF-3251805A45A7}"/>
          </ac:spMkLst>
        </pc:spChg>
      </pc:sldChg>
    </pc:docChg>
  </pc:docChgLst>
  <pc:docChgLst>
    <pc:chgData name="Eduardo Maalouf" userId="a816a21a350b369f" providerId="LiveId" clId="{2E49638E-72D8-4723-A13E-91FB1CFA9BBA}"/>
    <pc:docChg chg="undo redo custSel addSld delSld modSld sldOrd">
      <pc:chgData name="Eduardo Maalouf" userId="a816a21a350b369f" providerId="LiveId" clId="{2E49638E-72D8-4723-A13E-91FB1CFA9BBA}" dt="2022-04-18T04:04:40.383" v="11213" actId="1076"/>
      <pc:docMkLst>
        <pc:docMk/>
      </pc:docMkLst>
      <pc:sldChg chg="modSp mod">
        <pc:chgData name="Eduardo Maalouf" userId="a816a21a350b369f" providerId="LiveId" clId="{2E49638E-72D8-4723-A13E-91FB1CFA9BBA}" dt="2022-04-17T21:13:56.124" v="19" actId="6549"/>
        <pc:sldMkLst>
          <pc:docMk/>
          <pc:sldMk cId="3315155972" sldId="256"/>
        </pc:sldMkLst>
        <pc:spChg chg="mod">
          <ac:chgData name="Eduardo Maalouf" userId="a816a21a350b369f" providerId="LiveId" clId="{2E49638E-72D8-4723-A13E-91FB1CFA9BBA}" dt="2022-04-17T21:13:56.124" v="19" actId="6549"/>
          <ac:spMkLst>
            <pc:docMk/>
            <pc:sldMk cId="3315155972" sldId="256"/>
            <ac:spMk id="6" creationId="{00000000-0000-0000-0000-000000000000}"/>
          </ac:spMkLst>
        </pc:spChg>
      </pc:sldChg>
      <pc:sldChg chg="modSp mod">
        <pc:chgData name="Eduardo Maalouf" userId="a816a21a350b369f" providerId="LiveId" clId="{2E49638E-72D8-4723-A13E-91FB1CFA9BBA}" dt="2022-04-18T01:49:24.417" v="10896" actId="6549"/>
        <pc:sldMkLst>
          <pc:docMk/>
          <pc:sldMk cId="595193944" sldId="257"/>
        </pc:sldMkLst>
        <pc:spChg chg="mod">
          <ac:chgData name="Eduardo Maalouf" userId="a816a21a350b369f" providerId="LiveId" clId="{2E49638E-72D8-4723-A13E-91FB1CFA9BBA}" dt="2022-04-18T01:49:24.417" v="10896" actId="6549"/>
          <ac:spMkLst>
            <pc:docMk/>
            <pc:sldMk cId="595193944" sldId="257"/>
            <ac:spMk id="3" creationId="{00000000-0000-0000-0000-000000000000}"/>
          </ac:spMkLst>
        </pc:spChg>
      </pc:sldChg>
      <pc:sldChg chg="addSp delSp modSp mod">
        <pc:chgData name="Eduardo Maalouf" userId="a816a21a350b369f" providerId="LiveId" clId="{2E49638E-72D8-4723-A13E-91FB1CFA9BBA}" dt="2022-04-18T01:45:49.375" v="10758" actId="6549"/>
        <pc:sldMkLst>
          <pc:docMk/>
          <pc:sldMk cId="1487114119" sldId="318"/>
        </pc:sldMkLst>
        <pc:spChg chg="del">
          <ac:chgData name="Eduardo Maalouf" userId="a816a21a350b369f" providerId="LiveId" clId="{2E49638E-72D8-4723-A13E-91FB1CFA9BBA}" dt="2022-04-17T21:17:28.314" v="302" actId="478"/>
          <ac:spMkLst>
            <pc:docMk/>
            <pc:sldMk cId="1487114119" sldId="318"/>
            <ac:spMk id="9" creationId="{9E6D5010-7185-4648-88E7-B0E5088CB906}"/>
          </ac:spMkLst>
        </pc:spChg>
        <pc:spChg chg="add del mod">
          <ac:chgData name="Eduardo Maalouf" userId="a816a21a350b369f" providerId="LiveId" clId="{2E49638E-72D8-4723-A13E-91FB1CFA9BBA}" dt="2022-04-18T01:45:49.375" v="10758" actId="6549"/>
          <ac:spMkLst>
            <pc:docMk/>
            <pc:sldMk cId="1487114119" sldId="318"/>
            <ac:spMk id="10" creationId="{9150D67D-E106-445A-A106-E11002411E5D}"/>
          </ac:spMkLst>
        </pc:spChg>
        <pc:picChg chg="del">
          <ac:chgData name="Eduardo Maalouf" userId="a816a21a350b369f" providerId="LiveId" clId="{2E49638E-72D8-4723-A13E-91FB1CFA9BBA}" dt="2022-04-17T21:17:23.377" v="300" actId="478"/>
          <ac:picMkLst>
            <pc:docMk/>
            <pc:sldMk cId="1487114119" sldId="318"/>
            <ac:picMk id="3" creationId="{2410F2DC-D7F7-49FE-ADCA-DB95D1F2B886}"/>
          </ac:picMkLst>
        </pc:picChg>
      </pc:sldChg>
      <pc:sldChg chg="addSp delSp modSp mod">
        <pc:chgData name="Eduardo Maalouf" userId="a816a21a350b369f" providerId="LiveId" clId="{2E49638E-72D8-4723-A13E-91FB1CFA9BBA}" dt="2022-04-17T23:28:42.919" v="4553" actId="6549"/>
        <pc:sldMkLst>
          <pc:docMk/>
          <pc:sldMk cId="2835793957" sldId="326"/>
        </pc:sldMkLst>
        <pc:spChg chg="add del mod">
          <ac:chgData name="Eduardo Maalouf" userId="a816a21a350b369f" providerId="LiveId" clId="{2E49638E-72D8-4723-A13E-91FB1CFA9BBA}" dt="2022-04-17T23:23:34.994" v="4486"/>
          <ac:spMkLst>
            <pc:docMk/>
            <pc:sldMk cId="2835793957" sldId="326"/>
            <ac:spMk id="6" creationId="{0B1B1BDF-0EA9-4CB2-AF3E-0482C15FE29C}"/>
          </ac:spMkLst>
        </pc:spChg>
        <pc:spChg chg="mod">
          <ac:chgData name="Eduardo Maalouf" userId="a816a21a350b369f" providerId="LiveId" clId="{2E49638E-72D8-4723-A13E-91FB1CFA9BBA}" dt="2022-04-17T23:28:42.919" v="4553" actId="6549"/>
          <ac:spMkLst>
            <pc:docMk/>
            <pc:sldMk cId="2835793957" sldId="326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7T23:25:31.443" v="4499" actId="255"/>
          <ac:spMkLst>
            <pc:docMk/>
            <pc:sldMk cId="2835793957" sldId="326"/>
            <ac:spMk id="10" creationId="{9150D67D-E106-445A-A106-E11002411E5D}"/>
          </ac:spMkLst>
        </pc:spChg>
      </pc:sldChg>
      <pc:sldChg chg="modSp mod">
        <pc:chgData name="Eduardo Maalouf" userId="a816a21a350b369f" providerId="LiveId" clId="{2E49638E-72D8-4723-A13E-91FB1CFA9BBA}" dt="2022-04-18T03:31:44.053" v="11015" actId="6549"/>
        <pc:sldMkLst>
          <pc:docMk/>
          <pc:sldMk cId="2433566786" sldId="353"/>
        </pc:sldMkLst>
        <pc:spChg chg="mod">
          <ac:chgData name="Eduardo Maalouf" userId="a816a21a350b369f" providerId="LiveId" clId="{2E49638E-72D8-4723-A13E-91FB1CFA9BBA}" dt="2022-04-18T03:31:44.053" v="11015" actId="6549"/>
          <ac:spMkLst>
            <pc:docMk/>
            <pc:sldMk cId="2433566786" sldId="353"/>
            <ac:spMk id="10" creationId="{9150D67D-E106-445A-A106-E11002411E5D}"/>
          </ac:spMkLst>
        </pc:spChg>
      </pc:sldChg>
      <pc:sldChg chg="delSp del mod">
        <pc:chgData name="Eduardo Maalouf" userId="a816a21a350b369f" providerId="LiveId" clId="{2E49638E-72D8-4723-A13E-91FB1CFA9BBA}" dt="2022-04-18T00:16:49.460" v="6727" actId="47"/>
        <pc:sldMkLst>
          <pc:docMk/>
          <pc:sldMk cId="313665565" sldId="366"/>
        </pc:sldMkLst>
        <pc:spChg chg="del">
          <ac:chgData name="Eduardo Maalouf" userId="a816a21a350b369f" providerId="LiveId" clId="{2E49638E-72D8-4723-A13E-91FB1CFA9BBA}" dt="2022-04-17T22:57:07.754" v="3228" actId="478"/>
          <ac:spMkLst>
            <pc:docMk/>
            <pc:sldMk cId="313665565" sldId="366"/>
            <ac:spMk id="9" creationId="{63732298-45B1-434B-A16C-08362F153EA1}"/>
          </ac:spMkLst>
        </pc:spChg>
        <pc:spChg chg="del">
          <ac:chgData name="Eduardo Maalouf" userId="a816a21a350b369f" providerId="LiveId" clId="{2E49638E-72D8-4723-A13E-91FB1CFA9BBA}" dt="2022-04-17T22:57:02.429" v="3225" actId="478"/>
          <ac:spMkLst>
            <pc:docMk/>
            <pc:sldMk cId="313665565" sldId="366"/>
            <ac:spMk id="11" creationId="{0FCDCEA3-1F33-41CF-BCBA-E09F899A9378}"/>
          </ac:spMkLst>
        </pc:spChg>
        <pc:spChg chg="del">
          <ac:chgData name="Eduardo Maalouf" userId="a816a21a350b369f" providerId="LiveId" clId="{2E49638E-72D8-4723-A13E-91FB1CFA9BBA}" dt="2022-04-17T22:57:05.894" v="3227" actId="478"/>
          <ac:spMkLst>
            <pc:docMk/>
            <pc:sldMk cId="313665565" sldId="366"/>
            <ac:spMk id="12" creationId="{9283448E-E942-4842-A8AD-316098D1F213}"/>
          </ac:spMkLst>
        </pc:spChg>
        <pc:picChg chg="del">
          <ac:chgData name="Eduardo Maalouf" userId="a816a21a350b369f" providerId="LiveId" clId="{2E49638E-72D8-4723-A13E-91FB1CFA9BBA}" dt="2022-04-17T22:57:03.572" v="3226" actId="478"/>
          <ac:picMkLst>
            <pc:docMk/>
            <pc:sldMk cId="313665565" sldId="366"/>
            <ac:picMk id="3" creationId="{88C00F51-0C7C-4CD2-84A4-98E92EDD6987}"/>
          </ac:picMkLst>
        </pc:picChg>
      </pc:sldChg>
      <pc:sldChg chg="del">
        <pc:chgData name="Eduardo Maalouf" userId="a816a21a350b369f" providerId="LiveId" clId="{2E49638E-72D8-4723-A13E-91FB1CFA9BBA}" dt="2022-04-18T00:16:47.713" v="6726" actId="47"/>
        <pc:sldMkLst>
          <pc:docMk/>
          <pc:sldMk cId="3079790388" sldId="367"/>
        </pc:sldMkLst>
      </pc:sldChg>
      <pc:sldChg chg="del">
        <pc:chgData name="Eduardo Maalouf" userId="a816a21a350b369f" providerId="LiveId" clId="{2E49638E-72D8-4723-A13E-91FB1CFA9BBA}" dt="2022-04-18T00:16:51.602" v="6728" actId="47"/>
        <pc:sldMkLst>
          <pc:docMk/>
          <pc:sldMk cId="3076421625" sldId="375"/>
        </pc:sldMkLst>
      </pc:sldChg>
      <pc:sldChg chg="del">
        <pc:chgData name="Eduardo Maalouf" userId="a816a21a350b369f" providerId="LiveId" clId="{2E49638E-72D8-4723-A13E-91FB1CFA9BBA}" dt="2022-04-18T00:16:43.406" v="6723" actId="47"/>
        <pc:sldMkLst>
          <pc:docMk/>
          <pc:sldMk cId="2000378287" sldId="376"/>
        </pc:sldMkLst>
      </pc:sldChg>
      <pc:sldChg chg="del">
        <pc:chgData name="Eduardo Maalouf" userId="a816a21a350b369f" providerId="LiveId" clId="{2E49638E-72D8-4723-A13E-91FB1CFA9BBA}" dt="2022-04-17T22:16:18.640" v="1986" actId="47"/>
        <pc:sldMkLst>
          <pc:docMk/>
          <pc:sldMk cId="289996654" sldId="377"/>
        </pc:sldMkLst>
      </pc:sldChg>
      <pc:sldChg chg="modSp mod">
        <pc:chgData name="Eduardo Maalouf" userId="a816a21a350b369f" providerId="LiveId" clId="{2E49638E-72D8-4723-A13E-91FB1CFA9BBA}" dt="2022-04-18T03:32:33.300" v="11030" actId="114"/>
        <pc:sldMkLst>
          <pc:docMk/>
          <pc:sldMk cId="3543482839" sldId="378"/>
        </pc:sldMkLst>
        <pc:spChg chg="mod">
          <ac:chgData name="Eduardo Maalouf" userId="a816a21a350b369f" providerId="LiveId" clId="{2E49638E-72D8-4723-A13E-91FB1CFA9BBA}" dt="2022-04-17T21:26:11.600" v="666" actId="6549"/>
          <ac:spMkLst>
            <pc:docMk/>
            <pc:sldMk cId="3543482839" sldId="378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32:33.300" v="11030" actId="114"/>
          <ac:spMkLst>
            <pc:docMk/>
            <pc:sldMk cId="3543482839" sldId="378"/>
            <ac:spMk id="10" creationId="{9150D67D-E106-445A-A106-E11002411E5D}"/>
          </ac:spMkLst>
        </pc:spChg>
      </pc:sldChg>
      <pc:sldChg chg="del">
        <pc:chgData name="Eduardo Maalouf" userId="a816a21a350b369f" providerId="LiveId" clId="{2E49638E-72D8-4723-A13E-91FB1CFA9BBA}" dt="2022-04-18T00:16:46.100" v="6725" actId="47"/>
        <pc:sldMkLst>
          <pc:docMk/>
          <pc:sldMk cId="3597248121" sldId="379"/>
        </pc:sldMkLst>
      </pc:sldChg>
      <pc:sldChg chg="del">
        <pc:chgData name="Eduardo Maalouf" userId="a816a21a350b369f" providerId="LiveId" clId="{2E49638E-72D8-4723-A13E-91FB1CFA9BBA}" dt="2022-04-18T00:16:44.803" v="6724" actId="47"/>
        <pc:sldMkLst>
          <pc:docMk/>
          <pc:sldMk cId="2846158689" sldId="380"/>
        </pc:sldMkLst>
      </pc:sldChg>
      <pc:sldChg chg="del">
        <pc:chgData name="Eduardo Maalouf" userId="a816a21a350b369f" providerId="LiveId" clId="{2E49638E-72D8-4723-A13E-91FB1CFA9BBA}" dt="2022-04-18T00:16:42.139" v="6722" actId="47"/>
        <pc:sldMkLst>
          <pc:docMk/>
          <pc:sldMk cId="3956944353" sldId="381"/>
        </pc:sldMkLst>
      </pc:sldChg>
      <pc:sldChg chg="del">
        <pc:chgData name="Eduardo Maalouf" userId="a816a21a350b369f" providerId="LiveId" clId="{2E49638E-72D8-4723-A13E-91FB1CFA9BBA}" dt="2022-04-18T00:16:40.802" v="6721" actId="47"/>
        <pc:sldMkLst>
          <pc:docMk/>
          <pc:sldMk cId="1450820659" sldId="382"/>
        </pc:sldMkLst>
      </pc:sldChg>
      <pc:sldChg chg="del">
        <pc:chgData name="Eduardo Maalouf" userId="a816a21a350b369f" providerId="LiveId" clId="{2E49638E-72D8-4723-A13E-91FB1CFA9BBA}" dt="2022-04-18T00:16:39.730" v="6720" actId="47"/>
        <pc:sldMkLst>
          <pc:docMk/>
          <pc:sldMk cId="896838783" sldId="383"/>
        </pc:sldMkLst>
      </pc:sldChg>
      <pc:sldChg chg="addSp delSp modSp add mod">
        <pc:chgData name="Eduardo Maalouf" userId="a816a21a350b369f" providerId="LiveId" clId="{2E49638E-72D8-4723-A13E-91FB1CFA9BBA}" dt="2022-04-17T22:33:50.183" v="2270" actId="255"/>
        <pc:sldMkLst>
          <pc:docMk/>
          <pc:sldMk cId="963405188" sldId="384"/>
        </pc:sldMkLst>
        <pc:spChg chg="mod">
          <ac:chgData name="Eduardo Maalouf" userId="a816a21a350b369f" providerId="LiveId" clId="{2E49638E-72D8-4723-A13E-91FB1CFA9BBA}" dt="2022-04-17T22:21:12.658" v="2055" actId="6549"/>
          <ac:spMkLst>
            <pc:docMk/>
            <pc:sldMk cId="963405188" sldId="384"/>
            <ac:spMk id="8" creationId="{230E679F-17E0-4F89-8A75-1FB3BA267193}"/>
          </ac:spMkLst>
        </pc:spChg>
        <pc:spChg chg="add del mod">
          <ac:chgData name="Eduardo Maalouf" userId="a816a21a350b369f" providerId="LiveId" clId="{2E49638E-72D8-4723-A13E-91FB1CFA9BBA}" dt="2022-04-17T22:33:50.183" v="2270" actId="255"/>
          <ac:spMkLst>
            <pc:docMk/>
            <pc:sldMk cId="963405188" sldId="384"/>
            <ac:spMk id="10" creationId="{9150D67D-E106-445A-A106-E11002411E5D}"/>
          </ac:spMkLst>
        </pc:spChg>
      </pc:sldChg>
      <pc:sldChg chg="addSp delSp modSp add mod ord">
        <pc:chgData name="Eduardo Maalouf" userId="a816a21a350b369f" providerId="LiveId" clId="{2E49638E-72D8-4723-A13E-91FB1CFA9BBA}" dt="2022-04-18T03:34:01.013" v="11031" actId="255"/>
        <pc:sldMkLst>
          <pc:docMk/>
          <pc:sldMk cId="2802944916" sldId="385"/>
        </pc:sldMkLst>
        <pc:spChg chg="add del mod">
          <ac:chgData name="Eduardo Maalouf" userId="a816a21a350b369f" providerId="LiveId" clId="{2E49638E-72D8-4723-A13E-91FB1CFA9BBA}" dt="2022-04-18T03:34:01.013" v="11031" actId="255"/>
          <ac:spMkLst>
            <pc:docMk/>
            <pc:sldMk cId="2802944916" sldId="385"/>
            <ac:spMk id="10" creationId="{9150D67D-E106-445A-A106-E11002411E5D}"/>
          </ac:spMkLst>
        </pc:spChg>
      </pc:sldChg>
      <pc:sldChg chg="add del">
        <pc:chgData name="Eduardo Maalouf" userId="a816a21a350b369f" providerId="LiveId" clId="{2E49638E-72D8-4723-A13E-91FB1CFA9BBA}" dt="2022-04-17T22:00:24.346" v="1703"/>
        <pc:sldMkLst>
          <pc:docMk/>
          <pc:sldMk cId="439671579" sldId="386"/>
        </pc:sldMkLst>
      </pc:sldChg>
      <pc:sldChg chg="modSp add mod">
        <pc:chgData name="Eduardo Maalouf" userId="a816a21a350b369f" providerId="LiveId" clId="{2E49638E-72D8-4723-A13E-91FB1CFA9BBA}" dt="2022-04-18T03:49:41.565" v="11072" actId="6549"/>
        <pc:sldMkLst>
          <pc:docMk/>
          <pc:sldMk cId="3883154220" sldId="386"/>
        </pc:sldMkLst>
        <pc:spChg chg="mod">
          <ac:chgData name="Eduardo Maalouf" userId="a816a21a350b369f" providerId="LiveId" clId="{2E49638E-72D8-4723-A13E-91FB1CFA9BBA}" dt="2022-04-17T23:28:22.619" v="4514" actId="20577"/>
          <ac:spMkLst>
            <pc:docMk/>
            <pc:sldMk cId="3883154220" sldId="386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49:41.565" v="11072" actId="6549"/>
          <ac:spMkLst>
            <pc:docMk/>
            <pc:sldMk cId="3883154220" sldId="386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2E49638E-72D8-4723-A13E-91FB1CFA9BBA}" dt="2022-04-18T03:51:49.988" v="11141" actId="6549"/>
        <pc:sldMkLst>
          <pc:docMk/>
          <pc:sldMk cId="4280070191" sldId="387"/>
        </pc:sldMkLst>
        <pc:spChg chg="add mod">
          <ac:chgData name="Eduardo Maalouf" userId="a816a21a350b369f" providerId="LiveId" clId="{2E49638E-72D8-4723-A13E-91FB1CFA9BBA}" dt="2022-04-17T23:18:33.063" v="4395" actId="1076"/>
          <ac:spMkLst>
            <pc:docMk/>
            <pc:sldMk cId="4280070191" sldId="387"/>
            <ac:spMk id="3" creationId="{B18BE927-97C1-4248-9671-8A45FC20D994}"/>
          </ac:spMkLst>
        </pc:spChg>
        <pc:spChg chg="add del mod">
          <ac:chgData name="Eduardo Maalouf" userId="a816a21a350b369f" providerId="LiveId" clId="{2E49638E-72D8-4723-A13E-91FB1CFA9BBA}" dt="2022-04-17T23:17:10.912" v="4382" actId="478"/>
          <ac:spMkLst>
            <pc:docMk/>
            <pc:sldMk cId="4280070191" sldId="387"/>
            <ac:spMk id="5" creationId="{A5250389-654E-4D1B-8DCA-26F7601D7326}"/>
          </ac:spMkLst>
        </pc:spChg>
        <pc:spChg chg="add mod">
          <ac:chgData name="Eduardo Maalouf" userId="a816a21a350b369f" providerId="LiveId" clId="{2E49638E-72D8-4723-A13E-91FB1CFA9BBA}" dt="2022-04-17T23:21:46.018" v="4428" actId="1035"/>
          <ac:spMkLst>
            <pc:docMk/>
            <pc:sldMk cId="4280070191" sldId="387"/>
            <ac:spMk id="6" creationId="{678BA2E7-EC6C-41C4-9328-0D26E0E3B64E}"/>
          </ac:spMkLst>
        </pc:spChg>
        <pc:spChg chg="mod">
          <ac:chgData name="Eduardo Maalouf" userId="a816a21a350b369f" providerId="LiveId" clId="{2E49638E-72D8-4723-A13E-91FB1CFA9BBA}" dt="2022-04-17T23:29:06.250" v="4567" actId="6549"/>
          <ac:spMkLst>
            <pc:docMk/>
            <pc:sldMk cId="4280070191" sldId="387"/>
            <ac:spMk id="8" creationId="{230E679F-17E0-4F89-8A75-1FB3BA267193}"/>
          </ac:spMkLst>
        </pc:spChg>
        <pc:spChg chg="add mod">
          <ac:chgData name="Eduardo Maalouf" userId="a816a21a350b369f" providerId="LiveId" clId="{2E49638E-72D8-4723-A13E-91FB1CFA9BBA}" dt="2022-04-17T23:18:25.501" v="4394" actId="1076"/>
          <ac:spMkLst>
            <pc:docMk/>
            <pc:sldMk cId="4280070191" sldId="387"/>
            <ac:spMk id="9" creationId="{B8DE5799-912C-409A-BEF5-BA0706D6C842}"/>
          </ac:spMkLst>
        </pc:spChg>
        <pc:spChg chg="mod">
          <ac:chgData name="Eduardo Maalouf" userId="a816a21a350b369f" providerId="LiveId" clId="{2E49638E-72D8-4723-A13E-91FB1CFA9BBA}" dt="2022-04-18T03:51:49.988" v="11141" actId="6549"/>
          <ac:spMkLst>
            <pc:docMk/>
            <pc:sldMk cId="4280070191" sldId="387"/>
            <ac:spMk id="10" creationId="{9150D67D-E106-445A-A106-E11002411E5D}"/>
          </ac:spMkLst>
        </pc:spChg>
        <pc:spChg chg="add mod">
          <ac:chgData name="Eduardo Maalouf" userId="a816a21a350b369f" providerId="LiveId" clId="{2E49638E-72D8-4723-A13E-91FB1CFA9BBA}" dt="2022-04-17T23:21:48.487" v="4430" actId="1035"/>
          <ac:spMkLst>
            <pc:docMk/>
            <pc:sldMk cId="4280070191" sldId="387"/>
            <ac:spMk id="11" creationId="{F3BA3451-00FD-41DA-9FF3-661F85AB1EEA}"/>
          </ac:spMkLst>
        </pc:spChg>
        <pc:spChg chg="add del mod">
          <ac:chgData name="Eduardo Maalouf" userId="a816a21a350b369f" providerId="LiveId" clId="{2E49638E-72D8-4723-A13E-91FB1CFA9BBA}" dt="2022-04-17T23:19:55.464" v="4408" actId="478"/>
          <ac:spMkLst>
            <pc:docMk/>
            <pc:sldMk cId="4280070191" sldId="387"/>
            <ac:spMk id="12" creationId="{1AB96358-C79F-4D79-8D1D-A93475047FBA}"/>
          </ac:spMkLst>
        </pc:spChg>
        <pc:spChg chg="add mod">
          <ac:chgData name="Eduardo Maalouf" userId="a816a21a350b369f" providerId="LiveId" clId="{2E49638E-72D8-4723-A13E-91FB1CFA9BBA}" dt="2022-04-17T23:21:08.396" v="4422" actId="2085"/>
          <ac:spMkLst>
            <pc:docMk/>
            <pc:sldMk cId="4280070191" sldId="387"/>
            <ac:spMk id="13" creationId="{0652B044-B8F6-4FDF-8241-50C079B5BA17}"/>
          </ac:spMkLst>
        </pc:spChg>
        <pc:spChg chg="add mod">
          <ac:chgData name="Eduardo Maalouf" userId="a816a21a350b369f" providerId="LiveId" clId="{2E49638E-72D8-4723-A13E-91FB1CFA9BBA}" dt="2022-04-17T23:21:01.459" v="4420" actId="2085"/>
          <ac:spMkLst>
            <pc:docMk/>
            <pc:sldMk cId="4280070191" sldId="387"/>
            <ac:spMk id="14" creationId="{978510EA-A537-4636-86B9-435A7FE2F90E}"/>
          </ac:spMkLst>
        </pc:spChg>
        <pc:spChg chg="add mod">
          <ac:chgData name="Eduardo Maalouf" userId="a816a21a350b369f" providerId="LiveId" clId="{2E49638E-72D8-4723-A13E-91FB1CFA9BBA}" dt="2022-04-17T23:20:53.960" v="4418" actId="1037"/>
          <ac:spMkLst>
            <pc:docMk/>
            <pc:sldMk cId="4280070191" sldId="387"/>
            <ac:spMk id="15" creationId="{75A8B642-7F58-45B7-B6AD-97BC2588F483}"/>
          </ac:spMkLst>
        </pc:spChg>
        <pc:graphicFrameChg chg="add mod modGraphic">
          <ac:chgData name="Eduardo Maalouf" userId="a816a21a350b369f" providerId="LiveId" clId="{2E49638E-72D8-4723-A13E-91FB1CFA9BBA}" dt="2022-04-17T23:21:23.270" v="4426" actId="1035"/>
          <ac:graphicFrameMkLst>
            <pc:docMk/>
            <pc:sldMk cId="4280070191" sldId="387"/>
            <ac:graphicFrameMk id="2" creationId="{1F78EA4D-B013-41FD-A458-42A24696205D}"/>
          </ac:graphicFrameMkLst>
        </pc:graphicFrameChg>
      </pc:sldChg>
      <pc:sldChg chg="addSp delSp modSp add mod">
        <pc:chgData name="Eduardo Maalouf" userId="a816a21a350b369f" providerId="LiveId" clId="{2E49638E-72D8-4723-A13E-91FB1CFA9BBA}" dt="2022-04-18T03:51:37.985" v="11140" actId="20577"/>
        <pc:sldMkLst>
          <pc:docMk/>
          <pc:sldMk cId="1915345559" sldId="388"/>
        </pc:sldMkLst>
        <pc:spChg chg="add mod">
          <ac:chgData name="Eduardo Maalouf" userId="a816a21a350b369f" providerId="LiveId" clId="{2E49638E-72D8-4723-A13E-91FB1CFA9BBA}" dt="2022-04-17T23:24:51.334" v="4492" actId="1076"/>
          <ac:spMkLst>
            <pc:docMk/>
            <pc:sldMk cId="1915345559" sldId="388"/>
            <ac:spMk id="2" creationId="{70BBC895-42BA-4F17-A639-57647EC10D7C}"/>
          </ac:spMkLst>
        </pc:spChg>
        <pc:spChg chg="add del mod">
          <ac:chgData name="Eduardo Maalouf" userId="a816a21a350b369f" providerId="LiveId" clId="{2E49638E-72D8-4723-A13E-91FB1CFA9BBA}" dt="2022-04-17T23:07:26.253" v="3870"/>
          <ac:spMkLst>
            <pc:docMk/>
            <pc:sldMk cId="1915345559" sldId="388"/>
            <ac:spMk id="3" creationId="{5E8773A8-8474-401D-9B91-DEB6924D7D64}"/>
          </ac:spMkLst>
        </pc:spChg>
        <pc:spChg chg="add mod">
          <ac:chgData name="Eduardo Maalouf" userId="a816a21a350b369f" providerId="LiveId" clId="{2E49638E-72D8-4723-A13E-91FB1CFA9BBA}" dt="2022-04-17T23:24:54.350" v="4493" actId="1076"/>
          <ac:spMkLst>
            <pc:docMk/>
            <pc:sldMk cId="1915345559" sldId="388"/>
            <ac:spMk id="5" creationId="{B4B65155-5F76-43BE-917F-8C240057FF05}"/>
          </ac:spMkLst>
        </pc:spChg>
        <pc:spChg chg="mod">
          <ac:chgData name="Eduardo Maalouf" userId="a816a21a350b369f" providerId="LiveId" clId="{2E49638E-72D8-4723-A13E-91FB1CFA9BBA}" dt="2022-04-17T23:28:30.425" v="4528" actId="6549"/>
          <ac:spMkLst>
            <pc:docMk/>
            <pc:sldMk cId="1915345559" sldId="388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51:08.479" v="11103" actId="20577"/>
          <ac:spMkLst>
            <pc:docMk/>
            <pc:sldMk cId="1915345559" sldId="388"/>
            <ac:spMk id="10" creationId="{9150D67D-E106-445A-A106-E11002411E5D}"/>
          </ac:spMkLst>
        </pc:spChg>
        <pc:spChg chg="add del mod">
          <ac:chgData name="Eduardo Maalouf" userId="a816a21a350b369f" providerId="LiveId" clId="{2E49638E-72D8-4723-A13E-91FB1CFA9BBA}" dt="2022-04-17T23:10:03.819" v="4285" actId="478"/>
          <ac:spMkLst>
            <pc:docMk/>
            <pc:sldMk cId="1915345559" sldId="388"/>
            <ac:spMk id="11" creationId="{08AE142E-A083-4723-8395-F69AC0B47C80}"/>
          </ac:spMkLst>
        </pc:spChg>
        <pc:spChg chg="add mod">
          <ac:chgData name="Eduardo Maalouf" userId="a816a21a350b369f" providerId="LiveId" clId="{2E49638E-72D8-4723-A13E-91FB1CFA9BBA}" dt="2022-04-18T03:51:37.985" v="11140" actId="20577"/>
          <ac:spMkLst>
            <pc:docMk/>
            <pc:sldMk cId="1915345559" sldId="388"/>
            <ac:spMk id="12" creationId="{CC9793AC-5CD1-451C-9FF6-88B901573E2E}"/>
          </ac:spMkLst>
        </pc:spChg>
      </pc:sldChg>
      <pc:sldChg chg="modSp add mod">
        <pc:chgData name="Eduardo Maalouf" userId="a816a21a350b369f" providerId="LiveId" clId="{2E49638E-72D8-4723-A13E-91FB1CFA9BBA}" dt="2022-04-18T03:53:57.962" v="11143" actId="113"/>
        <pc:sldMkLst>
          <pc:docMk/>
          <pc:sldMk cId="486669372" sldId="389"/>
        </pc:sldMkLst>
        <pc:spChg chg="mod">
          <ac:chgData name="Eduardo Maalouf" userId="a816a21a350b369f" providerId="LiveId" clId="{2E49638E-72D8-4723-A13E-91FB1CFA9BBA}" dt="2022-04-18T01:49:45.353" v="10909" actId="6549"/>
          <ac:spMkLst>
            <pc:docMk/>
            <pc:sldMk cId="486669372" sldId="389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53:57.962" v="11143" actId="113"/>
          <ac:spMkLst>
            <pc:docMk/>
            <pc:sldMk cId="486669372" sldId="389"/>
            <ac:spMk id="10" creationId="{9150D67D-E106-445A-A106-E11002411E5D}"/>
          </ac:spMkLst>
        </pc:spChg>
      </pc:sldChg>
      <pc:sldChg chg="addSp modSp add mod">
        <pc:chgData name="Eduardo Maalouf" userId="a816a21a350b369f" providerId="LiveId" clId="{2E49638E-72D8-4723-A13E-91FB1CFA9BBA}" dt="2022-04-18T03:54:30.821" v="11147" actId="113"/>
        <pc:sldMkLst>
          <pc:docMk/>
          <pc:sldMk cId="2466773702" sldId="390"/>
        </pc:sldMkLst>
        <pc:spChg chg="mod">
          <ac:chgData name="Eduardo Maalouf" userId="a816a21a350b369f" providerId="LiveId" clId="{2E49638E-72D8-4723-A13E-91FB1CFA9BBA}" dt="2022-04-18T01:49:59.212" v="10910"/>
          <ac:spMkLst>
            <pc:docMk/>
            <pc:sldMk cId="2466773702" sldId="390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7T23:47:37.143" v="5290" actId="6549"/>
          <ac:spMkLst>
            <pc:docMk/>
            <pc:sldMk cId="2466773702" sldId="390"/>
            <ac:spMk id="10" creationId="{9150D67D-E106-445A-A106-E11002411E5D}"/>
          </ac:spMkLst>
        </pc:spChg>
        <pc:graphicFrameChg chg="add mod modGraphic">
          <ac:chgData name="Eduardo Maalouf" userId="a816a21a350b369f" providerId="LiveId" clId="{2E49638E-72D8-4723-A13E-91FB1CFA9BBA}" dt="2022-04-18T03:54:30.821" v="11147" actId="113"/>
          <ac:graphicFrameMkLst>
            <pc:docMk/>
            <pc:sldMk cId="2466773702" sldId="390"/>
            <ac:graphicFrameMk id="2" creationId="{ED8EBB85-B16B-4554-9683-26973805B874}"/>
          </ac:graphicFrameMkLst>
        </pc:graphicFrameChg>
      </pc:sldChg>
      <pc:sldChg chg="modSp add mod">
        <pc:chgData name="Eduardo Maalouf" userId="a816a21a350b369f" providerId="LiveId" clId="{2E49638E-72D8-4723-A13E-91FB1CFA9BBA}" dt="2022-04-18T03:55:57.692" v="11149" actId="20577"/>
        <pc:sldMkLst>
          <pc:docMk/>
          <pc:sldMk cId="1168793212" sldId="391"/>
        </pc:sldMkLst>
        <pc:spChg chg="mod">
          <ac:chgData name="Eduardo Maalouf" userId="a816a21a350b369f" providerId="LiveId" clId="{2E49638E-72D8-4723-A13E-91FB1CFA9BBA}" dt="2022-04-18T01:50:04.258" v="10911"/>
          <ac:spMkLst>
            <pc:docMk/>
            <pc:sldMk cId="1168793212" sldId="391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55:57.692" v="11149" actId="20577"/>
          <ac:spMkLst>
            <pc:docMk/>
            <pc:sldMk cId="1168793212" sldId="391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2E49638E-72D8-4723-A13E-91FB1CFA9BBA}" dt="2022-04-18T00:32:54.365" v="7501" actId="12"/>
        <pc:sldMkLst>
          <pc:docMk/>
          <pc:sldMk cId="64230421" sldId="392"/>
        </pc:sldMkLst>
        <pc:spChg chg="mod">
          <ac:chgData name="Eduardo Maalouf" userId="a816a21a350b369f" providerId="LiveId" clId="{2E49638E-72D8-4723-A13E-91FB1CFA9BBA}" dt="2022-04-18T00:32:54.365" v="7501" actId="12"/>
          <ac:spMkLst>
            <pc:docMk/>
            <pc:sldMk cId="64230421" sldId="392"/>
            <ac:spMk id="10" creationId="{9150D67D-E106-445A-A106-E11002411E5D}"/>
          </ac:spMkLst>
        </pc:spChg>
      </pc:sldChg>
      <pc:sldChg chg="addSp delSp modSp add mod">
        <pc:chgData name="Eduardo Maalouf" userId="a816a21a350b369f" providerId="LiveId" clId="{2E49638E-72D8-4723-A13E-91FB1CFA9BBA}" dt="2022-04-18T01:45:25.595" v="10756" actId="207"/>
        <pc:sldMkLst>
          <pc:docMk/>
          <pc:sldMk cId="712255291" sldId="393"/>
        </pc:sldMkLst>
        <pc:spChg chg="add mod">
          <ac:chgData name="Eduardo Maalouf" userId="a816a21a350b369f" providerId="LiveId" clId="{2E49638E-72D8-4723-A13E-91FB1CFA9BBA}" dt="2022-04-18T01:45:05.691" v="10753" actId="207"/>
          <ac:spMkLst>
            <pc:docMk/>
            <pc:sldMk cId="712255291" sldId="393"/>
            <ac:spMk id="3" creationId="{4DB92718-9632-4F27-8DC5-646E33495835}"/>
          </ac:spMkLst>
        </pc:spChg>
        <pc:spChg chg="add mod">
          <ac:chgData name="Eduardo Maalouf" userId="a816a21a350b369f" providerId="LiveId" clId="{2E49638E-72D8-4723-A13E-91FB1CFA9BBA}" dt="2022-04-18T01:45:25.595" v="10756" actId="207"/>
          <ac:spMkLst>
            <pc:docMk/>
            <pc:sldMk cId="712255291" sldId="393"/>
            <ac:spMk id="5" creationId="{134774F7-A69F-46D8-93D3-7B6267C21373}"/>
          </ac:spMkLst>
        </pc:spChg>
        <pc:spChg chg="mod">
          <ac:chgData name="Eduardo Maalouf" userId="a816a21a350b369f" providerId="LiveId" clId="{2E49638E-72D8-4723-A13E-91FB1CFA9BBA}" dt="2022-04-18T00:33:27.302" v="7554" actId="6549"/>
          <ac:spMkLst>
            <pc:docMk/>
            <pc:sldMk cId="712255291" sldId="393"/>
            <ac:spMk id="8" creationId="{230E679F-17E0-4F89-8A75-1FB3BA267193}"/>
          </ac:spMkLst>
        </pc:spChg>
        <pc:spChg chg="add del">
          <ac:chgData name="Eduardo Maalouf" userId="a816a21a350b369f" providerId="LiveId" clId="{2E49638E-72D8-4723-A13E-91FB1CFA9BBA}" dt="2022-04-18T00:46:25.783" v="8681" actId="22"/>
          <ac:spMkLst>
            <pc:docMk/>
            <pc:sldMk cId="712255291" sldId="393"/>
            <ac:spMk id="9" creationId="{44CEA09F-034D-45D2-BC4C-8332F5B5E87E}"/>
          </ac:spMkLst>
        </pc:spChg>
        <pc:spChg chg="add del mod">
          <ac:chgData name="Eduardo Maalouf" userId="a816a21a350b369f" providerId="LiveId" clId="{2E49638E-72D8-4723-A13E-91FB1CFA9BBA}" dt="2022-04-18T00:34:23.472" v="7560" actId="47"/>
          <ac:spMkLst>
            <pc:docMk/>
            <pc:sldMk cId="712255291" sldId="393"/>
            <ac:spMk id="10" creationId="{9150D67D-E106-445A-A106-E11002411E5D}"/>
          </ac:spMkLst>
        </pc:spChg>
        <pc:spChg chg="add mod">
          <ac:chgData name="Eduardo Maalouf" userId="a816a21a350b369f" providerId="LiveId" clId="{2E49638E-72D8-4723-A13E-91FB1CFA9BBA}" dt="2022-04-18T01:45:19.566" v="10755" actId="207"/>
          <ac:spMkLst>
            <pc:docMk/>
            <pc:sldMk cId="712255291" sldId="393"/>
            <ac:spMk id="11" creationId="{A982188D-E404-46F7-9A96-CDC44D252528}"/>
          </ac:spMkLst>
        </pc:spChg>
        <pc:spChg chg="add del mod">
          <ac:chgData name="Eduardo Maalouf" userId="a816a21a350b369f" providerId="LiveId" clId="{2E49638E-72D8-4723-A13E-91FB1CFA9BBA}" dt="2022-04-18T01:05:19.260" v="9066" actId="478"/>
          <ac:spMkLst>
            <pc:docMk/>
            <pc:sldMk cId="712255291" sldId="393"/>
            <ac:spMk id="12" creationId="{F10F03F0-58F6-4EAC-BB69-1B1207F1889A}"/>
          </ac:spMkLst>
        </pc:spChg>
        <pc:spChg chg="add mod">
          <ac:chgData name="Eduardo Maalouf" userId="a816a21a350b369f" providerId="LiveId" clId="{2E49638E-72D8-4723-A13E-91FB1CFA9BBA}" dt="2022-04-18T01:45:12.296" v="10754" actId="207"/>
          <ac:spMkLst>
            <pc:docMk/>
            <pc:sldMk cId="712255291" sldId="393"/>
            <ac:spMk id="13" creationId="{14839AFD-97EA-4DE8-BEB4-C1CCD8B09AB6}"/>
          </ac:spMkLst>
        </pc:spChg>
        <pc:spChg chg="add mod">
          <ac:chgData name="Eduardo Maalouf" userId="a816a21a350b369f" providerId="LiveId" clId="{2E49638E-72D8-4723-A13E-91FB1CFA9BBA}" dt="2022-04-18T01:12:28.369" v="9334" actId="1076"/>
          <ac:spMkLst>
            <pc:docMk/>
            <pc:sldMk cId="712255291" sldId="393"/>
            <ac:spMk id="19" creationId="{2775659B-5BDE-41C4-8B33-0210E56A714E}"/>
          </ac:spMkLst>
        </pc:spChg>
        <pc:cxnChg chg="add mod">
          <ac:chgData name="Eduardo Maalouf" userId="a816a21a350b369f" providerId="LiveId" clId="{2E49638E-72D8-4723-A13E-91FB1CFA9BBA}" dt="2022-04-18T01:11:37.604" v="9301" actId="692"/>
          <ac:cxnSpMkLst>
            <pc:docMk/>
            <pc:sldMk cId="712255291" sldId="393"/>
            <ac:cxnSpMk id="14" creationId="{192841D0-3061-49C0-B219-ECFA693D5BE4}"/>
          </ac:cxnSpMkLst>
        </pc:cxnChg>
        <pc:cxnChg chg="add mod">
          <ac:chgData name="Eduardo Maalouf" userId="a816a21a350b369f" providerId="LiveId" clId="{2E49638E-72D8-4723-A13E-91FB1CFA9BBA}" dt="2022-04-18T01:11:50.946" v="9303" actId="692"/>
          <ac:cxnSpMkLst>
            <pc:docMk/>
            <pc:sldMk cId="712255291" sldId="393"/>
            <ac:cxnSpMk id="16" creationId="{815A0700-0DA8-45E1-884F-8CA24C50786B}"/>
          </ac:cxnSpMkLst>
        </pc:cxnChg>
        <pc:cxnChg chg="add mod">
          <ac:chgData name="Eduardo Maalouf" userId="a816a21a350b369f" providerId="LiveId" clId="{2E49638E-72D8-4723-A13E-91FB1CFA9BBA}" dt="2022-04-18T01:11:44.150" v="9302" actId="692"/>
          <ac:cxnSpMkLst>
            <pc:docMk/>
            <pc:sldMk cId="712255291" sldId="393"/>
            <ac:cxnSpMk id="18" creationId="{B9F773FA-6390-4C18-A817-3BCDC1572685}"/>
          </ac:cxnSpMkLst>
        </pc:cxnChg>
      </pc:sldChg>
      <pc:sldChg chg="addSp delSp modSp add del mod">
        <pc:chgData name="Eduardo Maalouf" userId="a816a21a350b369f" providerId="LiveId" clId="{2E49638E-72D8-4723-A13E-91FB1CFA9BBA}" dt="2022-04-18T00:33:00.787" v="7502" actId="47"/>
        <pc:sldMkLst>
          <pc:docMk/>
          <pc:sldMk cId="1742117800" sldId="393"/>
        </pc:sldMkLst>
        <pc:spChg chg="mod">
          <ac:chgData name="Eduardo Maalouf" userId="a816a21a350b369f" providerId="LiveId" clId="{2E49638E-72D8-4723-A13E-91FB1CFA9BBA}" dt="2022-04-18T00:31:22.717" v="7489" actId="6549"/>
          <ac:spMkLst>
            <pc:docMk/>
            <pc:sldMk cId="1742117800" sldId="393"/>
            <ac:spMk id="8" creationId="{230E679F-17E0-4F89-8A75-1FB3BA267193}"/>
          </ac:spMkLst>
        </pc:spChg>
        <pc:spChg chg="add del mod">
          <ac:chgData name="Eduardo Maalouf" userId="a816a21a350b369f" providerId="LiveId" clId="{2E49638E-72D8-4723-A13E-91FB1CFA9BBA}" dt="2022-04-18T00:31:53.293" v="7496" actId="47"/>
          <ac:spMkLst>
            <pc:docMk/>
            <pc:sldMk cId="1742117800" sldId="393"/>
            <ac:spMk id="10" creationId="{9150D67D-E106-445A-A106-E11002411E5D}"/>
          </ac:spMkLst>
        </pc:spChg>
      </pc:sldChg>
      <pc:sldChg chg="new del">
        <pc:chgData name="Eduardo Maalouf" userId="a816a21a350b369f" providerId="LiveId" clId="{2E49638E-72D8-4723-A13E-91FB1CFA9BBA}" dt="2022-04-18T00:16:38.563" v="6719" actId="47"/>
        <pc:sldMkLst>
          <pc:docMk/>
          <pc:sldMk cId="3352285276" sldId="393"/>
        </pc:sldMkLst>
      </pc:sldChg>
      <pc:sldChg chg="modSp add del mod ord">
        <pc:chgData name="Eduardo Maalouf" userId="a816a21a350b369f" providerId="LiveId" clId="{2E49638E-72D8-4723-A13E-91FB1CFA9BBA}" dt="2022-04-18T03:58:06.462" v="11150" actId="20577"/>
        <pc:sldMkLst>
          <pc:docMk/>
          <pc:sldMk cId="3256574323" sldId="394"/>
        </pc:sldMkLst>
        <pc:spChg chg="mod">
          <ac:chgData name="Eduardo Maalouf" userId="a816a21a350b369f" providerId="LiveId" clId="{2E49638E-72D8-4723-A13E-91FB1CFA9BBA}" dt="2022-04-18T00:35:00.784" v="7639" actId="6549"/>
          <ac:spMkLst>
            <pc:docMk/>
            <pc:sldMk cId="3256574323" sldId="394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58:06.462" v="11150" actId="20577"/>
          <ac:spMkLst>
            <pc:docMk/>
            <pc:sldMk cId="3256574323" sldId="394"/>
            <ac:spMk id="10" creationId="{9150D67D-E106-445A-A106-E11002411E5D}"/>
          </ac:spMkLst>
        </pc:spChg>
      </pc:sldChg>
      <pc:sldChg chg="delSp modSp add del mod">
        <pc:chgData name="Eduardo Maalouf" userId="a816a21a350b369f" providerId="LiveId" clId="{2E49638E-72D8-4723-A13E-91FB1CFA9BBA}" dt="2022-04-18T00:46:46.108" v="8687" actId="47"/>
        <pc:sldMkLst>
          <pc:docMk/>
          <pc:sldMk cId="2723123123" sldId="395"/>
        </pc:sldMkLst>
        <pc:spChg chg="del mod">
          <ac:chgData name="Eduardo Maalouf" userId="a816a21a350b369f" providerId="LiveId" clId="{2E49638E-72D8-4723-A13E-91FB1CFA9BBA}" dt="2022-04-18T00:46:37.424" v="8686"/>
          <ac:spMkLst>
            <pc:docMk/>
            <pc:sldMk cId="2723123123" sldId="395"/>
            <ac:spMk id="10" creationId="{9150D67D-E106-445A-A106-E11002411E5D}"/>
          </ac:spMkLst>
        </pc:spChg>
      </pc:sldChg>
      <pc:sldChg chg="modSp add del mod">
        <pc:chgData name="Eduardo Maalouf" userId="a816a21a350b369f" providerId="LiveId" clId="{2E49638E-72D8-4723-A13E-91FB1CFA9BBA}" dt="2022-04-18T00:57:43.714" v="8737" actId="47"/>
        <pc:sldMkLst>
          <pc:docMk/>
          <pc:sldMk cId="4250262709" sldId="396"/>
        </pc:sldMkLst>
        <pc:spChg chg="mod">
          <ac:chgData name="Eduardo Maalouf" userId="a816a21a350b369f" providerId="LiveId" clId="{2E49638E-72D8-4723-A13E-91FB1CFA9BBA}" dt="2022-04-18T00:49:26.958" v="8721" actId="20577"/>
          <ac:spMkLst>
            <pc:docMk/>
            <pc:sldMk cId="4250262709" sldId="396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2E49638E-72D8-4723-A13E-91FB1CFA9BBA}" dt="2022-04-18T03:58:57.226" v="11161" actId="6549"/>
        <pc:sldMkLst>
          <pc:docMk/>
          <pc:sldMk cId="1845258707" sldId="397"/>
        </pc:sldMkLst>
        <pc:spChg chg="mod">
          <ac:chgData name="Eduardo Maalouf" userId="a816a21a350b369f" providerId="LiveId" clId="{2E49638E-72D8-4723-A13E-91FB1CFA9BBA}" dt="2022-04-18T01:50:38.538" v="10914" actId="20577"/>
          <ac:spMkLst>
            <pc:docMk/>
            <pc:sldMk cId="1845258707" sldId="397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3:58:57.226" v="11161" actId="6549"/>
          <ac:spMkLst>
            <pc:docMk/>
            <pc:sldMk cId="1845258707" sldId="397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2E49638E-72D8-4723-A13E-91FB1CFA9BBA}" dt="2022-04-18T04:01:50.897" v="11200" actId="20577"/>
        <pc:sldMkLst>
          <pc:docMk/>
          <pc:sldMk cId="4207167964" sldId="398"/>
        </pc:sldMkLst>
        <pc:spChg chg="mod">
          <ac:chgData name="Eduardo Maalouf" userId="a816a21a350b369f" providerId="LiveId" clId="{2E49638E-72D8-4723-A13E-91FB1CFA9BBA}" dt="2022-04-18T01:19:10.411" v="9506" actId="6549"/>
          <ac:spMkLst>
            <pc:docMk/>
            <pc:sldMk cId="4207167964" sldId="398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4:01:50.897" v="11200" actId="20577"/>
          <ac:spMkLst>
            <pc:docMk/>
            <pc:sldMk cId="4207167964" sldId="398"/>
            <ac:spMk id="10" creationId="{9150D67D-E106-445A-A106-E11002411E5D}"/>
          </ac:spMkLst>
        </pc:spChg>
      </pc:sldChg>
      <pc:sldChg chg="modSp add mod ord">
        <pc:chgData name="Eduardo Maalouf" userId="a816a21a350b369f" providerId="LiveId" clId="{2E49638E-72D8-4723-A13E-91FB1CFA9BBA}" dt="2022-04-18T04:00:11.533" v="11185" actId="6549"/>
        <pc:sldMkLst>
          <pc:docMk/>
          <pc:sldMk cId="3626043507" sldId="399"/>
        </pc:sldMkLst>
        <pc:spChg chg="mod">
          <ac:chgData name="Eduardo Maalouf" userId="a816a21a350b369f" providerId="LiveId" clId="{2E49638E-72D8-4723-A13E-91FB1CFA9BBA}" dt="2022-04-18T01:51:01.458" v="10916" actId="6549"/>
          <ac:spMkLst>
            <pc:docMk/>
            <pc:sldMk cId="3626043507" sldId="399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4:00:11.533" v="11185" actId="6549"/>
          <ac:spMkLst>
            <pc:docMk/>
            <pc:sldMk cId="3626043507" sldId="399"/>
            <ac:spMk id="10" creationId="{9150D67D-E106-445A-A106-E11002411E5D}"/>
          </ac:spMkLst>
        </pc:spChg>
      </pc:sldChg>
      <pc:sldChg chg="delSp modSp add del mod">
        <pc:chgData name="Eduardo Maalouf" userId="a816a21a350b369f" providerId="LiveId" clId="{2E49638E-72D8-4723-A13E-91FB1CFA9BBA}" dt="2022-04-18T01:45:57.770" v="10759" actId="47"/>
        <pc:sldMkLst>
          <pc:docMk/>
          <pc:sldMk cId="820998573" sldId="400"/>
        </pc:sldMkLst>
        <pc:spChg chg="mod">
          <ac:chgData name="Eduardo Maalouf" userId="a816a21a350b369f" providerId="LiveId" clId="{2E49638E-72D8-4723-A13E-91FB1CFA9BBA}" dt="2022-04-18T01:37:24.856" v="10204" actId="6549"/>
          <ac:spMkLst>
            <pc:docMk/>
            <pc:sldMk cId="820998573" sldId="400"/>
            <ac:spMk id="8" creationId="{230E679F-17E0-4F89-8A75-1FB3BA267193}"/>
          </ac:spMkLst>
        </pc:spChg>
        <pc:spChg chg="del mod">
          <ac:chgData name="Eduardo Maalouf" userId="a816a21a350b369f" providerId="LiveId" clId="{2E49638E-72D8-4723-A13E-91FB1CFA9BBA}" dt="2022-04-18T01:31:31.430" v="9908"/>
          <ac:spMkLst>
            <pc:docMk/>
            <pc:sldMk cId="820998573" sldId="400"/>
            <ac:spMk id="10" creationId="{9150D67D-E106-445A-A106-E11002411E5D}"/>
          </ac:spMkLst>
        </pc:spChg>
      </pc:sldChg>
      <pc:sldChg chg="modSp add mod">
        <pc:chgData name="Eduardo Maalouf" userId="a816a21a350b369f" providerId="LiveId" clId="{2E49638E-72D8-4723-A13E-91FB1CFA9BBA}" dt="2022-04-18T04:02:30.376" v="11204" actId="6549"/>
        <pc:sldMkLst>
          <pc:docMk/>
          <pc:sldMk cId="713707332" sldId="401"/>
        </pc:sldMkLst>
        <pc:spChg chg="mod">
          <ac:chgData name="Eduardo Maalouf" userId="a816a21a350b369f" providerId="LiveId" clId="{2E49638E-72D8-4723-A13E-91FB1CFA9BBA}" dt="2022-04-18T01:53:22.019" v="11004" actId="6549"/>
          <ac:spMkLst>
            <pc:docMk/>
            <pc:sldMk cId="713707332" sldId="401"/>
            <ac:spMk id="8" creationId="{230E679F-17E0-4F89-8A75-1FB3BA267193}"/>
          </ac:spMkLst>
        </pc:spChg>
        <pc:spChg chg="mod">
          <ac:chgData name="Eduardo Maalouf" userId="a816a21a350b369f" providerId="LiveId" clId="{2E49638E-72D8-4723-A13E-91FB1CFA9BBA}" dt="2022-04-18T04:02:30.376" v="11204" actId="6549"/>
          <ac:spMkLst>
            <pc:docMk/>
            <pc:sldMk cId="713707332" sldId="401"/>
            <ac:spMk id="10" creationId="{9150D67D-E106-445A-A106-E11002411E5D}"/>
          </ac:spMkLst>
        </pc:spChg>
      </pc:sldChg>
      <pc:sldChg chg="addSp delSp modSp add mod ord">
        <pc:chgData name="Eduardo Maalouf" userId="a816a21a350b369f" providerId="LiveId" clId="{2E49638E-72D8-4723-A13E-91FB1CFA9BBA}" dt="2022-04-18T04:04:40.383" v="11213" actId="1076"/>
        <pc:sldMkLst>
          <pc:docMk/>
          <pc:sldMk cId="1540178715" sldId="402"/>
        </pc:sldMkLst>
        <pc:spChg chg="del">
          <ac:chgData name="Eduardo Maalouf" userId="a816a21a350b369f" providerId="LiveId" clId="{2E49638E-72D8-4723-A13E-91FB1CFA9BBA}" dt="2022-04-18T03:44:53.779" v="11033" actId="478"/>
          <ac:spMkLst>
            <pc:docMk/>
            <pc:sldMk cId="1540178715" sldId="402"/>
            <ac:spMk id="10" creationId="{9150D67D-E106-445A-A106-E11002411E5D}"/>
          </ac:spMkLst>
        </pc:spChg>
        <pc:picChg chg="add del mod">
          <ac:chgData name="Eduardo Maalouf" userId="a816a21a350b369f" providerId="LiveId" clId="{2E49638E-72D8-4723-A13E-91FB1CFA9BBA}" dt="2022-04-18T04:04:32.308" v="11210" actId="478"/>
          <ac:picMkLst>
            <pc:docMk/>
            <pc:sldMk cId="1540178715" sldId="402"/>
            <ac:picMk id="3" creationId="{5EFE0476-1E56-4D5C-981D-9488193167A6}"/>
          </ac:picMkLst>
        </pc:picChg>
        <pc:picChg chg="add mod">
          <ac:chgData name="Eduardo Maalouf" userId="a816a21a350b369f" providerId="LiveId" clId="{2E49638E-72D8-4723-A13E-91FB1CFA9BBA}" dt="2022-04-18T04:04:40.383" v="11213" actId="1076"/>
          <ac:picMkLst>
            <pc:docMk/>
            <pc:sldMk cId="1540178715" sldId="402"/>
            <ac:picMk id="6" creationId="{352C4F0D-2607-4C49-82FD-22621DE3A9C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B2E95-8280-4EDF-9199-A44301E523E3}" type="datetimeFigureOut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D6E0D-EDF1-415D-8A70-E7753155AD5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164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660AF-8B72-437D-84BE-44675A2BDFDB}" type="datetimeFigureOut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AF604-A6AD-4E35-8602-CC8E5F6446A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816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859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7630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1341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7294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5442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65008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9655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3069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03160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44018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2517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6206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195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361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9139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7719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7881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6427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AF604-A6AD-4E35-8602-CC8E5F6446AB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585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3D4B-81FF-4C67-94F9-C9ECE24B550A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539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F8A1-8CEA-44D6-8BDB-3B8B3CAF079A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91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66E9-E421-413A-9168-C4E2984AABB3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065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800C-1B27-4ED0-B1F3-F78544AF6C66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399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DF3F-2224-43D4-9E13-95879AC280AB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235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66241-0077-4A0A-B37C-C186161AC1D3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108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E438-B7EC-4BDC-9088-CD1325CDBD7B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95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A92-AB90-4837-B2BB-0EFA74D3E613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58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0EBD-3F06-452D-BB80-F18F71AFA12C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727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5B5E-E732-4505-AF68-6A9581D0D743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367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4CE64-5CFA-4D32-982D-AFDCB0FF5CB3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366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6E2F2-1608-4E9A-8CB0-B5A88A654602}" type="datetime1">
              <a:rPr lang="pt-BR" smtClean="0"/>
              <a:pPr/>
              <a:t>25/04/2022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A1549-97D5-400F-A540-2FACCBC2F46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06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r.psicologia-online.com/quais-sao-os-processos-cognitivos-basicos-280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68313" y="2910682"/>
            <a:ext cx="8077200" cy="1673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4900" b="1" dirty="0">
                <a:solidFill>
                  <a:srgbClr val="0000FF"/>
                </a:solidFill>
              </a:rPr>
              <a:t>COMPORTAMENTO ORGANIZACIONAL</a:t>
            </a:r>
            <a:br>
              <a:rPr lang="pt-BR" sz="4900" b="1" dirty="0">
                <a:solidFill>
                  <a:srgbClr val="0000FF"/>
                </a:solidFill>
              </a:rPr>
            </a:br>
            <a:r>
              <a:rPr lang="pt-BR" sz="4900" b="1" dirty="0">
                <a:solidFill>
                  <a:srgbClr val="0000FF"/>
                </a:solidFill>
              </a:rPr>
              <a:t>Apostila 10 – Cognição </a:t>
            </a:r>
            <a:endParaRPr lang="pt-BR" b="1" dirty="0">
              <a:solidFill>
                <a:srgbClr val="0000FF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8313" y="5732463"/>
            <a:ext cx="8077200" cy="649287"/>
          </a:xfrm>
          <a:prstGeom prst="rect">
            <a:avLst/>
          </a:prstGeom>
        </p:spPr>
        <p:txBody>
          <a:bodyPr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pt-BR" sz="2400" b="1" dirty="0">
                <a:solidFill>
                  <a:srgbClr val="000000"/>
                </a:solidFill>
                <a:cs typeface="Arial" pitchFamily="34" charset="0"/>
              </a:rPr>
              <a:t>Prof. Adm. Me. Eduardo Maalouf</a:t>
            </a:r>
          </a:p>
          <a:p>
            <a:pPr fontAlgn="auto">
              <a:spcAft>
                <a:spcPts val="0"/>
              </a:spcAft>
              <a:defRPr/>
            </a:pPr>
            <a:endParaRPr lang="pt-B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</a:t>
            </a:fld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C529BE6-8632-47B5-BC4D-23234961B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59" y="127992"/>
            <a:ext cx="8876958" cy="111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155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10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438581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Uma observação: pensar positivo é um excelente começo, porém se não for acompanhado de ações positivas o resultado pode ser frustrante.</a:t>
            </a:r>
            <a:endParaRPr lang="pt-BR" sz="2200" i="0" dirty="0">
              <a:solidFill>
                <a:srgbClr val="FF0000"/>
              </a:solidFill>
              <a:effectLst/>
              <a:latin typeface="+mn-lt"/>
            </a:endParaRPr>
          </a:p>
          <a:p>
            <a:pPr marL="263525" indent="-263525" algn="just"/>
            <a:endParaRPr lang="pt-BR" sz="1500" dirty="0">
              <a:latin typeface="+mj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Neste sentido, a Psicóloga alemã Gabriele Oettingen, autora do livro Repensando o Pensamento Positivo, apoiada em 20 anos de pesquisas sobre o pensamento positivo, a professora da Universidade de Nova York, nos Estados Unidos, e da Universidade de Hamburgo, na Alemanha, entende que “ [...] o caminho para alcançar uma meta não é esperar que ela se realize em um passe de mágica, mas trabalhar duro. </a:t>
            </a:r>
          </a:p>
          <a:p>
            <a:pPr algn="just"/>
            <a:endParaRPr lang="pt-BR" sz="2200" b="0" dirty="0">
              <a:latin typeface="+mj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Fonte: https://veja.abril.com.br/ciencia/o-pensamento-positivo-sozinho-nao-vence-batalhas-pode-ate-atrapalhar/</a:t>
            </a:r>
            <a:endParaRPr lang="pt-BR" sz="2200" b="0" dirty="0">
              <a:latin typeface="+mj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</p:spTree>
    <p:extLst>
      <p:ext uri="{BB962C8B-B14F-4D97-AF65-F5344CB8AC3E}">
        <p14:creationId xmlns:p14="http://schemas.microsoft.com/office/powerpoint/2010/main" val="2405591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11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540147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63525" indent="-263525" algn="just"/>
            <a:r>
              <a:rPr lang="pt-BR" sz="2200" i="0" dirty="0">
                <a:effectLst/>
                <a:latin typeface="+mj-lt"/>
              </a:rPr>
              <a:t>5.	Linguagem: </a:t>
            </a:r>
            <a:r>
              <a:rPr lang="pt-BR" sz="2200" b="0" i="0" dirty="0">
                <a:effectLst/>
                <a:latin typeface="+mj-lt"/>
              </a:rPr>
              <a:t>é</a:t>
            </a:r>
            <a:r>
              <a:rPr lang="pt-BR" sz="2200" b="0" i="0" dirty="0">
                <a:solidFill>
                  <a:srgbClr val="000000"/>
                </a:solidFill>
                <a:effectLst/>
                <a:latin typeface="+mj-lt"/>
              </a:rPr>
              <a:t> a habilidade para expressar os pensamentos e sentimentos através da palavra falada. É uma ferramenta que usamos para comunicar, organizar e transmitir informações que temos sobre nós mesmos e o mundo. A linguagem e o pensamento se desenvolvem em conjunto e estão estreitamente relacionadas, além de se influenciarem mutuamente.</a:t>
            </a:r>
          </a:p>
          <a:p>
            <a:pPr marL="263525" algn="just"/>
            <a:endParaRPr lang="pt-BR" sz="15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263525" algn="just"/>
            <a:r>
              <a:rPr lang="pt-BR" sz="2200" b="0" dirty="0">
                <a:solidFill>
                  <a:srgbClr val="000000"/>
                </a:solidFill>
                <a:latin typeface="+mj-lt"/>
              </a:rPr>
              <a:t>Portanto, cuide bem de seus pensamentos e de seus sentimentos e, consequente, de suas palavras. </a:t>
            </a:r>
          </a:p>
          <a:p>
            <a:pPr marL="263525" algn="just"/>
            <a:endParaRPr lang="pt-BR" sz="1500" b="0" dirty="0">
              <a:solidFill>
                <a:srgbClr val="000000"/>
              </a:solidFill>
              <a:latin typeface="+mj-lt"/>
            </a:endParaRPr>
          </a:p>
          <a:p>
            <a:pPr marL="263525" algn="just"/>
            <a:r>
              <a:rPr lang="pt-BR" sz="2200" b="0" dirty="0">
                <a:solidFill>
                  <a:srgbClr val="000000"/>
                </a:solidFill>
                <a:latin typeface="+mj-lt"/>
              </a:rPr>
              <a:t>Os resultados provém de ações e, dificilmente, estas ações são acontecem sem a interação com pessoas. Busque ser agradável e positivo na sua forma de falar e, certamente, você encontrará aliados e parceiros para o desenvolvimento dos seus projeto. </a:t>
            </a:r>
            <a:endParaRPr lang="pt-BR" sz="22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263525" indent="-263525" algn="just"/>
            <a:endParaRPr lang="pt-BR" sz="2200" b="0" dirty="0">
              <a:latin typeface="+mj-lt"/>
              <a:cs typeface="Calibri" panose="020F0502020204030204" pitchFamily="34" charset="0"/>
            </a:endParaRPr>
          </a:p>
          <a:p>
            <a:pPr marL="263525" algn="just"/>
            <a:endParaRPr lang="pt-BR" sz="22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</p:spTree>
    <p:extLst>
      <p:ext uri="{BB962C8B-B14F-4D97-AF65-F5344CB8AC3E}">
        <p14:creationId xmlns:p14="http://schemas.microsoft.com/office/powerpoint/2010/main" val="288540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12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124744"/>
            <a:ext cx="8429024" cy="56323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i="0" dirty="0">
                <a:effectLst/>
                <a:latin typeface="+mj-lt"/>
              </a:rPr>
              <a:t>Os processos cognitivos superiores são definidos como a união ou integração das informações provenientes dos processos cognitivos básicos. Um exemplo muito evidente de processo cognitivo superior é o aprendizado, já que compreende a combinação de processos cognitivos básicos: atenção, memória, pensamento e linguagem.</a:t>
            </a:r>
          </a:p>
          <a:p>
            <a:pPr algn="just"/>
            <a:endParaRPr lang="pt-BR" sz="1500" b="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A aprendizagem é o processo cognitivo que usamos para incorporar novas informações a nosso conhecimento prévio.</a:t>
            </a:r>
          </a:p>
          <a:p>
            <a:pPr algn="just"/>
            <a:endParaRPr lang="pt-BR" sz="1500" b="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Os processos cognitivos podem ocorrer de forma natural ou artificial, consciente ou inconsciente, mas geralmente são rápidos e funcionam constantemente sem a gente perceber.</a:t>
            </a:r>
          </a:p>
          <a:p>
            <a:pPr algn="just"/>
            <a:endParaRPr lang="pt-BR" sz="1500" b="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pt-BR" sz="2200" b="0" i="0" dirty="0">
                <a:effectLst/>
                <a:latin typeface="+mn-lt"/>
              </a:rPr>
              <a:t>Chiavenato (2021, p. 173) defende que a cognição funciona como um poderoso sistema de radar e rastreamento que baliza, orienta e impulsiona o nosso comportamento:</a:t>
            </a:r>
          </a:p>
          <a:p>
            <a:pPr algn="just"/>
            <a:endParaRPr lang="pt-BR" sz="22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</p:spTree>
    <p:extLst>
      <p:ext uri="{BB962C8B-B14F-4D97-AF65-F5344CB8AC3E}">
        <p14:creationId xmlns:p14="http://schemas.microsoft.com/office/powerpoint/2010/main" val="329671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13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 de Cognição</a:t>
            </a:r>
          </a:p>
        </p:txBody>
      </p:sp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1C50C46D-80A5-4507-8BD6-A624331359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81" y="1204953"/>
            <a:ext cx="8734637" cy="5107007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03B1FB6-A818-4E9A-80C5-A4EB6044655B}"/>
              </a:ext>
            </a:extLst>
          </p:cNvPr>
          <p:cNvSpPr txBox="1"/>
          <p:nvPr/>
        </p:nvSpPr>
        <p:spPr>
          <a:xfrm>
            <a:off x="457200" y="63846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effectLst/>
                <a:latin typeface="+mn-lt"/>
              </a:rPr>
              <a:t>Chiavenato (2021, p. 173)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3482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14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45180"/>
            <a:ext cx="8429024" cy="589392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i="0" dirty="0">
                <a:effectLst/>
                <a:latin typeface="+mn-lt"/>
              </a:rPr>
              <a:t>As pessoas tendem a procurar uma coerência em suas crenças e percepções. Então, o que acontece quando uma de suas crenças entra em conflito com outra crença anteriormente detida? </a:t>
            </a:r>
          </a:p>
          <a:p>
            <a:pPr algn="just"/>
            <a:endParaRPr lang="pt-BR" sz="1500" b="0" dirty="0">
              <a:latin typeface="+mn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O psicólogo Leon Festinger propôs a teoria da dissonância cognitiva (1957) centrada em como as pessoas tentam alcançar consistência interna. Ele sugeriu que as pessoas têm uma necessidade interior para garantir que as suas crenças e comportamentos sejam consistentes. Crenças inconsistentes ou conflitantes levam a desarmonia, que as pessoas se esforçam para evitar</a:t>
            </a:r>
            <a:r>
              <a:rPr lang="pt-BR" sz="24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.</a:t>
            </a:r>
            <a:endParaRPr lang="pt-BR" sz="2200" b="0" i="0" dirty="0">
              <a:effectLst/>
              <a:latin typeface="+mn-lt"/>
            </a:endParaRPr>
          </a:p>
          <a:p>
            <a:pPr algn="just"/>
            <a:endParaRPr lang="pt-BR" sz="1500" b="0" i="0" dirty="0">
              <a:effectLst/>
              <a:latin typeface="+mn-lt"/>
            </a:endParaRPr>
          </a:p>
          <a:p>
            <a:pPr algn="just"/>
            <a:r>
              <a:rPr lang="pt-BR" sz="2200" b="0" i="0" dirty="0">
                <a:effectLst/>
                <a:latin typeface="+mn-lt"/>
              </a:rPr>
              <a:t>O termo dissonância cognitiva é usado para descrever as sensações de desconforto que resultam de duas crenças contraditórias. Quando há uma discrepância entre as crenças e comportamentos, algo tem de mudar, a fim de eliminar ou reduzir a dissonância.</a:t>
            </a:r>
            <a:endParaRPr lang="pt-BR" sz="2200" b="0" dirty="0">
              <a:latin typeface="+mn-lt"/>
            </a:endParaRPr>
          </a:p>
          <a:p>
            <a:pPr algn="just"/>
            <a:endParaRPr lang="pt-BR" sz="1500" b="0" dirty="0">
              <a:effectLst/>
              <a:latin typeface="+mn-lt"/>
            </a:endParaRPr>
          </a:p>
          <a:p>
            <a:pPr algn="just"/>
            <a:r>
              <a:rPr lang="pt-BR" sz="2200" b="0" dirty="0">
                <a:solidFill>
                  <a:srgbClr val="333333"/>
                </a:solidFill>
                <a:effectLst/>
                <a:latin typeface="+mn-lt"/>
              </a:rPr>
              <a:t>. </a:t>
            </a:r>
            <a:br>
              <a:rPr lang="pt-BR" sz="1600" dirty="0">
                <a:effectLst/>
                <a:latin typeface="fontCogRoboto"/>
              </a:rPr>
            </a:br>
            <a:endParaRPr lang="pt-BR" sz="15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Dissonância Cognitiva</a:t>
            </a:r>
          </a:p>
        </p:txBody>
      </p:sp>
    </p:spTree>
    <p:extLst>
      <p:ext uri="{BB962C8B-B14F-4D97-AF65-F5344CB8AC3E}">
        <p14:creationId xmlns:p14="http://schemas.microsoft.com/office/powerpoint/2010/main" val="2802944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15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45180"/>
            <a:ext cx="8429024" cy="518603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dirty="0">
                <a:effectLst/>
                <a:latin typeface="+mn-lt"/>
              </a:rPr>
              <a:t>O elemento cognitivo é uma espécie de crença, conhecimento ou opinião que a pessoa tem de si mesma ou do meio externo. Os elementos cognitivos podem estar relacionados de duas maneiras: </a:t>
            </a:r>
          </a:p>
          <a:p>
            <a:pPr algn="just"/>
            <a:endParaRPr lang="pt-BR" sz="1500" b="0" dirty="0">
              <a:solidFill>
                <a:srgbClr val="333333"/>
              </a:solidFill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200" dirty="0">
                <a:effectLst/>
                <a:latin typeface="+mn-lt"/>
              </a:rPr>
              <a:t>Relação dissonante</a:t>
            </a:r>
            <a:r>
              <a:rPr lang="pt-BR" sz="2200" b="0" dirty="0">
                <a:effectLst/>
                <a:latin typeface="+mn-lt"/>
              </a:rPr>
              <a:t>: quando a pessoa acredita que uma determinada situação é prejudicial, mas não toma nenhuma iniciativa para mudar. São duas cognições contraditórias, isto é, dissonantes: a consciência do risco e a permanência na situação. A pessoa se comporta de maneira tal que não aceita intimamente seu comportamento e busca formas paliativas de minimizar as crenças.</a:t>
            </a:r>
          </a:p>
          <a:p>
            <a:pPr algn="just"/>
            <a:endParaRPr lang="pt-BR" sz="1000" b="0" dirty="0">
              <a:effectLst/>
              <a:latin typeface="+mn-lt"/>
            </a:endParaRPr>
          </a:p>
          <a:p>
            <a:pPr algn="just"/>
            <a:endParaRPr lang="pt-BR" sz="1000" b="0" dirty="0">
              <a:effectLst/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200" dirty="0">
                <a:effectLst/>
                <a:latin typeface="+mn-lt"/>
              </a:rPr>
              <a:t>Relação consonante</a:t>
            </a:r>
            <a:r>
              <a:rPr lang="pt-BR" sz="2200" b="0" dirty="0">
                <a:effectLst/>
                <a:latin typeface="+mn-lt"/>
              </a:rPr>
              <a:t>: quando a pessoa acredita que uma determinada situação é prejudicial e, então, decide mudar a situação. São duas cognições consonantes entre si. A pessoa se comporta da maneira internamente aceita e valoriza seu comportamento.</a:t>
            </a:r>
          </a:p>
          <a:p>
            <a:pPr algn="just"/>
            <a:endParaRPr lang="pt-BR" sz="1000" b="0" dirty="0">
              <a:effectLst/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Dissonância Cognitiva</a:t>
            </a:r>
          </a:p>
        </p:txBody>
      </p:sp>
    </p:spTree>
    <p:extLst>
      <p:ext uri="{BB962C8B-B14F-4D97-AF65-F5344CB8AC3E}">
        <p14:creationId xmlns:p14="http://schemas.microsoft.com/office/powerpoint/2010/main" val="1625361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16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45180"/>
            <a:ext cx="8429024" cy="50783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dirty="0">
                <a:latin typeface="+mn-lt"/>
              </a:rPr>
              <a:t>Chiavenato (2021, p. 171) observa que quando ocorre uma relação dissonante, a pessoa experimenta uma tensão, e para escapar do conflito íntimo, procura adotar uma das três alternativas: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marL="357188" indent="-357188" algn="just"/>
            <a:r>
              <a:rPr lang="pt-BR" sz="2200" b="0" dirty="0">
                <a:latin typeface="+mn-lt"/>
              </a:rPr>
              <a:t>1.	Pode tentar reduzir a dissonância, mudando suas próprias convicções pessoais para melhor sintonizá-las ou adequá-las com a realidade externa. A pessoa muda seu comportamento para reduzir a dissonância em relação à realidade externa.</a:t>
            </a:r>
          </a:p>
          <a:p>
            <a:pPr algn="just"/>
            <a:endParaRPr lang="pt-BR" sz="1500" b="0" dirty="0">
              <a:latin typeface="+mn-lt"/>
            </a:endParaRPr>
          </a:p>
          <a:p>
            <a:pPr algn="just"/>
            <a:endParaRPr lang="pt-BR" sz="1500" b="0" dirty="0">
              <a:latin typeface="+mn-lt"/>
            </a:endParaRPr>
          </a:p>
          <a:p>
            <a:pPr marL="357188" indent="-357188" algn="just">
              <a:tabLst>
                <a:tab pos="357188" algn="l"/>
              </a:tabLst>
            </a:pPr>
            <a:r>
              <a:rPr lang="pt-BR" sz="2200" b="0" dirty="0">
                <a:latin typeface="+mn-lt"/>
              </a:rPr>
              <a:t>2.	Pode tentar reduzir a dissonância, mudando a realidade externa para adaptá-la às suas cognições pessoais. A pessoa mantém as suas convicções e tenta mudar o mundo ao redor – ou pelo menos sua percepção do mundo – para adequá-lo a elas.</a:t>
            </a:r>
          </a:p>
          <a:p>
            <a:pPr algn="just"/>
            <a:endParaRPr lang="pt-BR" sz="1500" b="0" dirty="0">
              <a:latin typeface="+mn-lt"/>
            </a:endParaRPr>
          </a:p>
          <a:p>
            <a:pPr algn="just"/>
            <a:endParaRPr lang="pt-BR" sz="15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Dissonância Cognitiva</a:t>
            </a:r>
          </a:p>
        </p:txBody>
      </p:sp>
    </p:spTree>
    <p:extLst>
      <p:ext uri="{BB962C8B-B14F-4D97-AF65-F5344CB8AC3E}">
        <p14:creationId xmlns:p14="http://schemas.microsoft.com/office/powerpoint/2010/main" val="1799172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17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45180"/>
            <a:ext cx="8429024" cy="574003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357188" indent="-357188" algn="just"/>
            <a:r>
              <a:rPr lang="pt-BR" sz="2200" b="0" dirty="0">
                <a:latin typeface="+mn-lt"/>
              </a:rPr>
              <a:t>3.	Se não pode alterar suas próprias convicções pessoais, nem a realidade externa, então a pessoa passa a tentar conviver com o conflito íntimo da relação dissonante ou inconsistente. Se não dá para mudar suas convicções, nem a realidade externa, o jeito é conviver com o conflito íntimo.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algn="just"/>
            <a:r>
              <a:rPr lang="pt-BR" sz="2200" b="0" dirty="0">
                <a:latin typeface="+mn-lt"/>
              </a:rPr>
              <a:t>A cognição permite um quadro de referências para cada pessoa situar-se no mundo que a rodeia e entendê-lo adequadamente. A dissonância cognitiva decorre geralmente de situações que envolvem algum processo de decisão da pessoa e o conflito resultante de cognições que não batem ou não concordam entre si. No fundo, a dissonância cognitiva existe quando cognições relacionadas são incoerentes, ou seja, quando se contradizem mutuamente. 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algn="just"/>
            <a:r>
              <a:rPr lang="pt-BR" sz="2200" b="0" dirty="0">
                <a:latin typeface="+mn-lt"/>
              </a:rPr>
              <a:t>A dissonância impele uma pessoa a modificar suas opiniões ou seu comportamento.</a:t>
            </a:r>
            <a:endParaRPr lang="pt-BR" sz="1500" b="0" dirty="0">
              <a:latin typeface="+mn-lt"/>
            </a:endParaRPr>
          </a:p>
          <a:p>
            <a:pPr algn="just"/>
            <a:endParaRPr lang="pt-BR" sz="15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Dissonância Cognitiva</a:t>
            </a:r>
          </a:p>
        </p:txBody>
      </p:sp>
    </p:spTree>
    <p:extLst>
      <p:ext uri="{BB962C8B-B14F-4D97-AF65-F5344CB8AC3E}">
        <p14:creationId xmlns:p14="http://schemas.microsoft.com/office/powerpoint/2010/main" val="1780281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18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45180"/>
            <a:ext cx="8429024" cy="472437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dirty="0">
                <a:latin typeface="+mn-lt"/>
              </a:rPr>
              <a:t>Toda mudança requer coragem, pensamento positivo,  trabalho focado e planejamento: 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0" dirty="0">
                <a:latin typeface="+mn-lt"/>
              </a:rPr>
              <a:t>Enfrentar a realidade: analisar oportunidades e ameaças;</a:t>
            </a:r>
          </a:p>
          <a:p>
            <a:pPr indent="357188" algn="just"/>
            <a:endParaRPr lang="pt-BR" sz="2200" b="0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0" dirty="0">
                <a:latin typeface="+mn-lt"/>
              </a:rPr>
              <a:t>Avaliar os recursos disponíveis;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0" dirty="0">
                <a:latin typeface="+mn-lt"/>
              </a:rPr>
              <a:t>Estabelecer objetivos (SMART);</a:t>
            </a:r>
          </a:p>
          <a:p>
            <a:pPr indent="357188" algn="just"/>
            <a:endParaRPr lang="pt-BR" sz="2200" b="0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0" dirty="0">
                <a:latin typeface="+mn-lt"/>
              </a:rPr>
              <a:t>Desenvolver um plano de ação;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200" b="0" dirty="0">
                <a:latin typeface="+mn-lt"/>
              </a:rPr>
              <a:t>Agir de acordo com os objetivos propostos.</a:t>
            </a:r>
          </a:p>
          <a:p>
            <a:pPr algn="just"/>
            <a:endParaRPr lang="pt-BR" sz="2200" b="0" dirty="0">
              <a:latin typeface="+mn-lt"/>
            </a:endParaRPr>
          </a:p>
          <a:p>
            <a:pPr algn="just"/>
            <a:endParaRPr lang="pt-BR" sz="15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Dissonância Cognitiva</a:t>
            </a:r>
          </a:p>
        </p:txBody>
      </p:sp>
    </p:spTree>
    <p:extLst>
      <p:ext uri="{BB962C8B-B14F-4D97-AF65-F5344CB8AC3E}">
        <p14:creationId xmlns:p14="http://schemas.microsoft.com/office/powerpoint/2010/main" val="2285800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19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Dissonância Cognitiva</a:t>
            </a:r>
          </a:p>
        </p:txBody>
      </p:sp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6D57889D-FE49-4E6E-BBC9-E5697F5C1C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5" y="1266836"/>
            <a:ext cx="8477250" cy="4762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1FDA1102-A980-4E2D-9B21-166D58115C03}"/>
              </a:ext>
            </a:extLst>
          </p:cNvPr>
          <p:cNvSpPr txBox="1"/>
          <p:nvPr/>
        </p:nvSpPr>
        <p:spPr>
          <a:xfrm>
            <a:off x="611560" y="6352143"/>
            <a:ext cx="732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https://vertile.com.br/gestao/metodo-smart-definindo-metas-inteligentes/</a:t>
            </a:r>
          </a:p>
        </p:txBody>
      </p:sp>
    </p:spTree>
    <p:extLst>
      <p:ext uri="{BB962C8B-B14F-4D97-AF65-F5344CB8AC3E}">
        <p14:creationId xmlns:p14="http://schemas.microsoft.com/office/powerpoint/2010/main" val="686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33CC"/>
                </a:solidFill>
              </a:rPr>
              <a:t>Objetivos do Encontro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89807"/>
            <a:ext cx="8229600" cy="4061048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Conceituar Cognição.</a:t>
            </a:r>
          </a:p>
          <a:p>
            <a:pPr marL="0" indent="0">
              <a:buNone/>
            </a:pPr>
            <a:endParaRPr lang="pt-BR" sz="2800" dirty="0"/>
          </a:p>
          <a:p>
            <a:pPr algn="just"/>
            <a:r>
              <a:rPr lang="pt-BR" sz="2800" dirty="0"/>
              <a:t>Analisar o Processo Cognitivo.</a:t>
            </a:r>
          </a:p>
          <a:p>
            <a:pPr marL="0" indent="0" algn="just">
              <a:buNone/>
            </a:pPr>
            <a:endParaRPr lang="pt-BR" sz="2800" dirty="0"/>
          </a:p>
          <a:p>
            <a:pPr algn="just"/>
            <a:r>
              <a:rPr lang="pt-BR" sz="2800" dirty="0"/>
              <a:t>Compreender a Dissonância Cognitiva.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2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9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3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517064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i="0" dirty="0">
                <a:effectLst/>
                <a:latin typeface="+mj-lt"/>
              </a:rPr>
              <a:t>Segundo o site Cognifit (https://www.cognifit.com/br/cognicao</a:t>
            </a:r>
            <a:r>
              <a:rPr lang="pt-BR" sz="2200" b="0" dirty="0">
                <a:latin typeface="+mj-lt"/>
              </a:rPr>
              <a:t>)</a:t>
            </a:r>
            <a:r>
              <a:rPr lang="pt-BR" sz="2200" b="0" i="0" dirty="0">
                <a:effectLst/>
                <a:latin typeface="+mj-lt"/>
              </a:rPr>
              <a:t>, a definição mais aceita de cognição: a capacidade de processar informações através da percepção (estímulos que recebemos através dos diferentes sentidos), e adquirir conhecimento, através da experiência e de nossas características pessoais, que nos permitem integrar todas essas informações para avaliar e interpretar nosso mundo. </a:t>
            </a:r>
          </a:p>
          <a:p>
            <a:pPr algn="just"/>
            <a:endParaRPr lang="pt-BR" sz="1500" b="0" dirty="0">
              <a:latin typeface="+mj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Em outras palavras, a cognição é a habilidade que temos para assimilar e processar as informações que recebemos de diferentes fontes (percepção, experiência, crenças, etc.), a fim de que sejam convertidas em conhecimento. A cognição inclui diferentes processos cognitivos, como a aprendizagem, atenção, memória, linguagem, raciocínio, tomada de decisões etc., que fazem parte de nosso desenvolvimento intelectual e experiências.</a:t>
            </a:r>
            <a:endParaRPr lang="pt-BR" sz="2200" b="0" dirty="0">
              <a:latin typeface="+mj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Cognição</a:t>
            </a:r>
          </a:p>
        </p:txBody>
      </p:sp>
    </p:spTree>
    <p:extLst>
      <p:ext uri="{BB962C8B-B14F-4D97-AF65-F5344CB8AC3E}">
        <p14:creationId xmlns:p14="http://schemas.microsoft.com/office/powerpoint/2010/main" val="364282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4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62324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dirty="0">
                <a:latin typeface="+mn-lt"/>
              </a:rPr>
              <a:t>No mesmo sentido, Chiavenato (2021, p; 172) apresenta a cognição (do latim </a:t>
            </a:r>
            <a:r>
              <a:rPr lang="pt-BR" sz="2200" b="0" i="1" dirty="0">
                <a:latin typeface="+mn-lt"/>
              </a:rPr>
              <a:t>congestione</a:t>
            </a:r>
            <a:r>
              <a:rPr lang="pt-BR" sz="2200" b="0" dirty="0">
                <a:latin typeface="+mn-lt"/>
              </a:rPr>
              <a:t> = aquisição de conhecimento ou compreensão por meio da percepção) como o processo de conhecer ou compreender o mundo pela percepção. Isso envolve a maneira pela qual nós percebemos e interpretamos a nós mesmos e o nosso ambiente. </a:t>
            </a:r>
          </a:p>
          <a:p>
            <a:pPr algn="just"/>
            <a:endParaRPr lang="pt-BR" sz="1500" b="0" dirty="0">
              <a:latin typeface="+mn-lt"/>
            </a:endParaRPr>
          </a:p>
          <a:p>
            <a:pPr algn="just"/>
            <a:r>
              <a:rPr lang="pt-BR" sz="2200" b="0" dirty="0">
                <a:latin typeface="+mn-lt"/>
              </a:rPr>
              <a:t>A cognição é extremamente complexa e envolve atenção, percepção, memória, raciocínio, juízo, imaginação, pensamento e linguagem, que fazem parte de nosso desenvolvimento intelectual.</a:t>
            </a:r>
          </a:p>
          <a:p>
            <a:pPr algn="just"/>
            <a:endParaRPr lang="pt-BR" sz="1000" b="0" dirty="0">
              <a:latin typeface="+mn-lt"/>
            </a:endParaRPr>
          </a:p>
          <a:p>
            <a:pPr algn="just"/>
            <a:r>
              <a:rPr lang="pt-BR" sz="2200" b="0" dirty="0">
                <a:latin typeface="+mn-lt"/>
              </a:rPr>
              <a:t>Tudo acontece de forma muito rápida e dinâmica, e começa pela captação das informações pelos sentidos e, a seguir, vem a percepção como um processo de conhecimento que tem como base a informação proveniente do ambiente externo e do que já está registrado na nossa memória.</a:t>
            </a:r>
          </a:p>
          <a:p>
            <a:pPr algn="just"/>
            <a:endParaRPr lang="pt-BR" sz="1500" b="0" dirty="0">
              <a:latin typeface="+mn-lt"/>
            </a:endParaRPr>
          </a:p>
          <a:p>
            <a:pPr algn="just"/>
            <a:r>
              <a:rPr lang="pt-BR" sz="2200" b="0" i="0" dirty="0">
                <a:effectLst/>
                <a:latin typeface="+mn-lt"/>
              </a:rPr>
              <a:t>Para expressar o que acontece, vamos considerar o modelo proposto por Chiavenato:</a:t>
            </a:r>
          </a:p>
          <a:p>
            <a:pPr algn="just"/>
            <a:endParaRPr lang="pt-BR" sz="2200" b="0" dirty="0">
              <a:latin typeface="+mn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Cognição</a:t>
            </a:r>
          </a:p>
        </p:txBody>
      </p:sp>
    </p:spTree>
    <p:extLst>
      <p:ext uri="{BB962C8B-B14F-4D97-AF65-F5344CB8AC3E}">
        <p14:creationId xmlns:p14="http://schemas.microsoft.com/office/powerpoint/2010/main" val="148711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Cognição</a:t>
            </a:r>
          </a:p>
        </p:txBody>
      </p:sp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83FEFD9D-33D7-4084-BB80-081A2DA321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9" y="1131376"/>
            <a:ext cx="8981387" cy="5261187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00D94BD1-2840-4B57-8744-1004B486404A}"/>
              </a:ext>
            </a:extLst>
          </p:cNvPr>
          <p:cNvSpPr txBox="1"/>
          <p:nvPr/>
        </p:nvSpPr>
        <p:spPr>
          <a:xfrm>
            <a:off x="179512" y="64886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effectLst/>
                <a:latin typeface="+mn-lt"/>
              </a:rPr>
              <a:t>Chiavenato (2021, p. 173)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35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6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1051277"/>
            <a:ext cx="8429024" cy="541686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/>
            <a:r>
              <a:rPr lang="pt-BR" sz="2200" b="0" dirty="0">
                <a:latin typeface="+mn-lt"/>
              </a:rPr>
              <a:t>A Psicóloga Marissa Glover (</a:t>
            </a:r>
            <a:r>
              <a:rPr lang="pt-BR" sz="2200" b="0" dirty="0"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https://br.psicologia-online.com/quais-sao-os-processos-cognitivos-basicos-280.html</a:t>
            </a:r>
            <a:r>
              <a:rPr lang="pt-BR" sz="2200" b="0" dirty="0">
                <a:latin typeface="+mn-lt"/>
              </a:rPr>
              <a:t>) destaca que a </a:t>
            </a:r>
            <a:r>
              <a:rPr lang="pt-BR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cognição é realizada quando fazemos associações com base em um fato, uma observação ou uma situação, que acontece por meio de processos de cognição.</a:t>
            </a:r>
          </a:p>
          <a:p>
            <a:pPr algn="just"/>
            <a:endParaRPr lang="pt-BR" sz="15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Os processos cognitivos permitem adicionar novos conhecimentos e tomar decisões baseadas nesses conhecimentos. Ajudam-nos a analisar todas as informações externas e as informações acumuladas em nosso cérebro. São classificados em básicos e superiores. </a:t>
            </a:r>
          </a:p>
          <a:p>
            <a:pPr algn="just"/>
            <a:endParaRPr lang="pt-BR" sz="1500" b="0" dirty="0">
              <a:latin typeface="+mj-lt"/>
            </a:endParaRPr>
          </a:p>
          <a:p>
            <a:pPr algn="just"/>
            <a:r>
              <a:rPr lang="pt-BR" sz="2200" b="0" i="0" dirty="0">
                <a:effectLst/>
                <a:latin typeface="+mj-lt"/>
              </a:rPr>
              <a:t>Os processos básicos são os seguintes:</a:t>
            </a:r>
          </a:p>
          <a:p>
            <a:pPr algn="just"/>
            <a:endParaRPr lang="pt-BR" sz="1500" b="0" i="0" dirty="0">
              <a:effectLst/>
              <a:latin typeface="+mj-lt"/>
            </a:endParaRPr>
          </a:p>
          <a:p>
            <a:pPr marL="263525" indent="-263525" algn="just">
              <a:buFont typeface="+mj-lt"/>
              <a:buAutoNum type="arabicPeriod"/>
            </a:pPr>
            <a:r>
              <a:rPr lang="pt-BR" sz="2200" i="0" dirty="0">
                <a:effectLst/>
                <a:latin typeface="+mj-lt"/>
              </a:rPr>
              <a:t>Percepção: </a:t>
            </a:r>
            <a:r>
              <a:rPr lang="pt-BR" sz="2200" b="0" i="0" dirty="0">
                <a:effectLst/>
                <a:latin typeface="+mj-lt"/>
              </a:rPr>
              <a:t>como vimos no encontro anterior envolve como recebemos, selecionamos e interpretamos (damos significado às situações).</a:t>
            </a:r>
          </a:p>
          <a:p>
            <a:pPr marL="263525" indent="-263525" algn="just">
              <a:buFont typeface="+mj-lt"/>
              <a:buAutoNum type="arabicPeriod"/>
            </a:pPr>
            <a:endParaRPr lang="pt-BR" sz="1500" b="0" i="0" dirty="0">
              <a:effectLst/>
              <a:latin typeface="+mj-lt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</p:spTree>
    <p:extLst>
      <p:ext uri="{BB962C8B-B14F-4D97-AF65-F5344CB8AC3E}">
        <p14:creationId xmlns:p14="http://schemas.microsoft.com/office/powerpoint/2010/main" val="1083655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7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627864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63525" indent="-263525" algn="just"/>
            <a:r>
              <a:rPr lang="pt-BR" sz="2200" i="0" dirty="0">
                <a:effectLst/>
                <a:latin typeface="+mj-lt"/>
              </a:rPr>
              <a:t>2.	Atenção:  </a:t>
            </a:r>
            <a:r>
              <a:rPr lang="pt-BR" sz="2200" b="0" i="0" dirty="0">
                <a:effectLst/>
                <a:latin typeface="+mj-lt"/>
              </a:rPr>
              <a:t>permite tomar consciência do que está acontecendo no nosso ambiente, por meio do selecionamento dos estímulo. Podemos ter a atenção focalizada ou dividida (risco de perda das informações).</a:t>
            </a:r>
          </a:p>
          <a:p>
            <a:pPr marL="263525" indent="-263525" algn="just"/>
            <a:endParaRPr lang="pt-BR" sz="1500" dirty="0">
              <a:latin typeface="+mj-lt"/>
            </a:endParaRPr>
          </a:p>
          <a:p>
            <a:pPr marL="263525" indent="-263525" algn="just"/>
            <a:r>
              <a:rPr lang="pt-BR" sz="2200" i="0" dirty="0">
                <a:effectLst/>
                <a:latin typeface="+mj-lt"/>
              </a:rPr>
              <a:t>3. Memória: </a:t>
            </a:r>
            <a:r>
              <a:rPr lang="pt-BR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tem a função de receber, interpretar e armazenar todas as informações que chegam ao nosso cérebro. Portanto, pode-se dizer que a memória é um processo fundamental para o desenvolvimento da aprendizagem. É classificada em dois tipos:</a:t>
            </a:r>
          </a:p>
          <a:p>
            <a:pPr marL="263525" algn="just"/>
            <a:endParaRPr lang="pt-BR" sz="1500" b="0" dirty="0">
              <a:solidFill>
                <a:srgbClr val="333333"/>
              </a:solidFill>
              <a:latin typeface="Catamaran"/>
            </a:endParaRPr>
          </a:p>
          <a:p>
            <a:pPr marL="606425" indent="-342900" algn="just">
              <a:buFont typeface="Wingdings" panose="05000000000000000000" pitchFamily="2" charset="2"/>
              <a:buChar char="§"/>
            </a:pPr>
            <a:r>
              <a:rPr lang="pt-BR" sz="2200" b="0" dirty="0">
                <a:latin typeface="+mj-lt"/>
              </a:rPr>
              <a:t>M</a:t>
            </a:r>
            <a:r>
              <a:rPr lang="pt-BR" sz="2200" b="0" i="0" dirty="0">
                <a:effectLst/>
                <a:latin typeface="+mj-lt"/>
              </a:rPr>
              <a:t>emória</a:t>
            </a:r>
            <a:r>
              <a:rPr lang="pt-BR" sz="2200" b="1" i="0" dirty="0">
                <a:effectLst/>
                <a:latin typeface="+mj-lt"/>
              </a:rPr>
              <a:t> </a:t>
            </a:r>
            <a:r>
              <a:rPr lang="pt-BR" sz="2200" b="0" i="0" dirty="0">
                <a:effectLst/>
                <a:latin typeface="+mj-lt"/>
              </a:rPr>
              <a:t>de curto prazo: armazena apenas as informações temporariamente.</a:t>
            </a:r>
          </a:p>
          <a:p>
            <a:pPr marL="263525" algn="just"/>
            <a:endParaRPr lang="pt-BR" sz="1000" b="0" i="0" dirty="0">
              <a:effectLst/>
              <a:latin typeface="+mj-lt"/>
              <a:cs typeface="Calibri" panose="020F0502020204030204" pitchFamily="34" charset="0"/>
            </a:endParaRPr>
          </a:p>
          <a:p>
            <a:pPr marL="606425" indent="-342900" algn="just">
              <a:buFont typeface="Wingdings" panose="05000000000000000000" pitchFamily="2" charset="2"/>
              <a:buChar char="§"/>
            </a:pPr>
            <a:r>
              <a:rPr lang="pt-BR" sz="2200" b="0" i="0" dirty="0">
                <a:effectLst/>
                <a:latin typeface="+mj-lt"/>
              </a:rPr>
              <a:t>Memória</a:t>
            </a:r>
            <a:r>
              <a:rPr lang="pt-BR" sz="2200" b="1" i="0" dirty="0">
                <a:effectLst/>
                <a:latin typeface="+mj-lt"/>
              </a:rPr>
              <a:t> </a:t>
            </a:r>
            <a:r>
              <a:rPr lang="pt-BR" sz="2200" b="0" i="0" dirty="0">
                <a:effectLst/>
                <a:latin typeface="+mj-lt"/>
              </a:rPr>
              <a:t>de longo prazo: responsável por armazenar na mente todas as lembranças, experiências e/ou conhecimentos durante muito tempo. Três classificações de memória merecem destaque:</a:t>
            </a:r>
          </a:p>
          <a:p>
            <a:pPr marL="263525" algn="just"/>
            <a:endParaRPr lang="pt-BR" sz="1000" b="0" i="0" dirty="0">
              <a:effectLst/>
              <a:latin typeface="+mj-lt"/>
            </a:endParaRPr>
          </a:p>
          <a:p>
            <a:pPr marL="963613" indent="-342900" algn="just">
              <a:buFont typeface="Wingdings" panose="05000000000000000000" pitchFamily="2" charset="2"/>
              <a:buChar char="ü"/>
            </a:pPr>
            <a:r>
              <a:rPr lang="pt-BR" sz="2200" b="0" i="0" dirty="0">
                <a:solidFill>
                  <a:srgbClr val="000000"/>
                </a:solidFill>
                <a:effectLst/>
                <a:latin typeface="+mj-lt"/>
              </a:rPr>
              <a:t>Memória declarativa: consiste no conhecimento adquirido através da linguagem e da educação e das experiências pessoais.</a:t>
            </a:r>
          </a:p>
          <a:p>
            <a:pPr marL="263525" indent="-263525" algn="just"/>
            <a:endParaRPr lang="pt-BR" sz="22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</p:spTree>
    <p:extLst>
      <p:ext uri="{BB962C8B-B14F-4D97-AF65-F5344CB8AC3E}">
        <p14:creationId xmlns:p14="http://schemas.microsoft.com/office/powerpoint/2010/main" val="2735775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8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53399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542925" indent="-357188" algn="just">
              <a:buFont typeface="Wingdings" panose="05000000000000000000" pitchFamily="2" charset="2"/>
              <a:buChar char="ü"/>
            </a:pPr>
            <a:r>
              <a:rPr lang="pt-BR" sz="2200" b="0" dirty="0">
                <a:solidFill>
                  <a:srgbClr val="000000"/>
                </a:solidFill>
                <a:latin typeface="+mj-lt"/>
              </a:rPr>
              <a:t>Memória processual: relacionada à aprendizagem pela repetição e rotina.</a:t>
            </a:r>
          </a:p>
          <a:p>
            <a:pPr marL="542925" indent="-357188" algn="just">
              <a:buFont typeface="Wingdings" panose="05000000000000000000" pitchFamily="2" charset="2"/>
              <a:buChar char="ü"/>
            </a:pPr>
            <a:endParaRPr lang="pt-BR" sz="1000" b="0" dirty="0">
              <a:solidFill>
                <a:srgbClr val="000000"/>
              </a:solidFill>
              <a:latin typeface="+mj-lt"/>
            </a:endParaRPr>
          </a:p>
          <a:p>
            <a:pPr marL="542925" indent="-357188" algn="just">
              <a:buFont typeface="Wingdings" panose="05000000000000000000" pitchFamily="2" charset="2"/>
              <a:buChar char="ü"/>
            </a:pPr>
            <a:r>
              <a:rPr lang="pt-BR" sz="2200" b="0" i="0" dirty="0">
                <a:effectLst/>
                <a:latin typeface="+mn-lt"/>
              </a:rPr>
              <a:t>Memória contextual: permite </a:t>
            </a:r>
            <a:r>
              <a:rPr lang="pt-BR" sz="2200" b="0" dirty="0">
                <a:latin typeface="+mn-lt"/>
              </a:rPr>
              <a:t>lembrar </a:t>
            </a:r>
            <a:r>
              <a:rPr lang="pt-BR" sz="2200" b="0" i="0" dirty="0">
                <a:effectLst/>
                <a:latin typeface="+mn-lt"/>
              </a:rPr>
              <a:t>de circunstâncias emocionais, sociais, espaciais ou temporais relacionadas a um acontecimento, facilita na recuperação das informações.</a:t>
            </a:r>
          </a:p>
          <a:p>
            <a:pPr marL="263525" indent="-263525" algn="just"/>
            <a:endParaRPr lang="pt-BR" sz="15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3525" indent="-263525" algn="just"/>
            <a:endParaRPr lang="pt-BR" sz="15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3525" algn="just"/>
            <a:r>
              <a:rPr lang="pt-BR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Psicóloga Marissa Glover </a:t>
            </a:r>
            <a:r>
              <a:rPr lang="pt-BR" sz="2200" b="0" dirty="0">
                <a:latin typeface="Calibri" panose="020F0502020204030204" pitchFamily="34" charset="0"/>
                <a:cs typeface="Calibri" panose="020F0502020204030204" pitchFamily="34" charset="0"/>
              </a:rPr>
              <a:t>destaca: “p</a:t>
            </a:r>
            <a:r>
              <a:rPr lang="pt-BR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ode-se dizer que existe uma </a:t>
            </a:r>
            <a:r>
              <a:rPr lang="pt-BR" sz="22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relação entre a atenção e a memória</a:t>
            </a:r>
            <a:r>
              <a:rPr lang="pt-BR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pois quando passamos por alguma situação, podemos analisá-la ou não com mais cuidado, dependendo da atenção que prestamos a ela. Portanto, podemos concluir que muitos dos problemas de memória, na realidade, são causados por </a:t>
            </a:r>
            <a:r>
              <a:rPr lang="pt-BR" sz="22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não prestar atenção </a:t>
            </a:r>
            <a:r>
              <a:rPr lang="pt-BR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às informações que estão sendo oferecidas para nós.”</a:t>
            </a:r>
          </a:p>
          <a:p>
            <a:pPr marL="263525" algn="just"/>
            <a:endParaRPr lang="pt-BR" sz="15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3525" indent="-263525" algn="just"/>
            <a:endParaRPr lang="pt-BR" sz="22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</p:spTree>
    <p:extLst>
      <p:ext uri="{BB962C8B-B14F-4D97-AF65-F5344CB8AC3E}">
        <p14:creationId xmlns:p14="http://schemas.microsoft.com/office/powerpoint/2010/main" val="397825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1549-97D5-400F-A540-2FACCBC2F46D}" type="slidenum">
              <a:rPr lang="pt-BR" smtClean="0"/>
              <a:pPr/>
              <a:t>9</a:t>
            </a:fld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60A0B9-9F11-49AE-92CC-5B1720F1B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667" y="39539"/>
            <a:ext cx="1891283" cy="844773"/>
          </a:xfrm>
          <a:prstGeom prst="rect">
            <a:avLst/>
          </a:prstGeom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9150D67D-E106-445A-A106-E1100241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776" y="980728"/>
            <a:ext cx="8429024" cy="337015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63525" indent="-263525"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4.	Pensamento: </a:t>
            </a:r>
            <a:r>
              <a:rPr lang="pt-BR" sz="2200" b="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2200" b="0" i="0" dirty="0">
                <a:effectLst/>
                <a:latin typeface="+mj-lt"/>
              </a:rPr>
              <a:t>e acordo com o modelo cognitivo da Psicologia, através do pensamento podemos realmente manipular e transformar todas as informações que armazenamos na memória. O pensamento analisa, avalia, classifica, compara, faz julgamentos e sabe como aplicar adequadamente todos esses conhecimentos guardado na memória para resolver problemas e criar coisas novas, aproveitando ou não todas as informações.</a:t>
            </a:r>
            <a:endParaRPr lang="pt-BR" sz="2200" i="0" dirty="0">
              <a:effectLst/>
              <a:latin typeface="+mj-lt"/>
            </a:endParaRPr>
          </a:p>
          <a:p>
            <a:pPr marL="263525" indent="-263525" algn="just"/>
            <a:endParaRPr lang="pt-BR" sz="1500" dirty="0">
              <a:latin typeface="+mj-lt"/>
            </a:endParaRPr>
          </a:p>
          <a:p>
            <a:pPr marL="263525" algn="just"/>
            <a:r>
              <a:rPr lang="pt-BR" sz="2200" b="0" dirty="0">
                <a:latin typeface="+mj-lt"/>
                <a:cs typeface="Calibri" panose="020F0502020204030204" pitchFamily="34" charset="0"/>
              </a:rPr>
              <a:t>A análise depende da nossa forma de pensar: positivo ou negativo; otimista ou pessimista.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230E679F-17E0-4F89-8A75-1FB3BA26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746" y="99257"/>
            <a:ext cx="6506518" cy="844773"/>
          </a:xfrm>
        </p:spPr>
        <p:txBody>
          <a:bodyPr>
            <a:normAutofit/>
          </a:bodyPr>
          <a:lstStyle/>
          <a:p>
            <a:r>
              <a:rPr lang="pt-BR" sz="3000" b="1" dirty="0">
                <a:solidFill>
                  <a:srgbClr val="0033CC"/>
                </a:solidFill>
              </a:rPr>
              <a:t>Processos de Cognição</a:t>
            </a:r>
          </a:p>
        </p:txBody>
      </p:sp>
      <p:pic>
        <p:nvPicPr>
          <p:cNvPr id="3" name="Imagem 2" descr="Copo de vidro&#10;&#10;Descrição gerada automaticamente">
            <a:extLst>
              <a:ext uri="{FF2B5EF4-FFF2-40B4-BE49-F238E27FC236}">
                <a16:creationId xmlns:a16="http://schemas.microsoft.com/office/drawing/2014/main" id="{103930F8-B331-4CFA-AF75-9FD4EF015E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770" y="4300969"/>
            <a:ext cx="3759451" cy="2105293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B763DDB4-AFF6-4E34-98E9-FA36562018D3}"/>
              </a:ext>
            </a:extLst>
          </p:cNvPr>
          <p:cNvSpPr txBox="1"/>
          <p:nvPr/>
        </p:nvSpPr>
        <p:spPr>
          <a:xfrm>
            <a:off x="503483" y="6406262"/>
            <a:ext cx="8202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Fonte: https://pitacoseachados.com/2018/03/19/o-poder-do-pensamento-positivo/</a:t>
            </a:r>
          </a:p>
        </p:txBody>
      </p:sp>
    </p:spTree>
    <p:extLst>
      <p:ext uri="{BB962C8B-B14F-4D97-AF65-F5344CB8AC3E}">
        <p14:creationId xmlns:p14="http://schemas.microsoft.com/office/powerpoint/2010/main" val="20704965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4434</TotalTime>
  <Words>1837</Words>
  <Application>Microsoft Office PowerPoint</Application>
  <PresentationFormat>Apresentação na tela (4:3)</PresentationFormat>
  <Paragraphs>154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Catamaran</vt:lpstr>
      <vt:lpstr>fontCogRoboto</vt:lpstr>
      <vt:lpstr>Noto Sans</vt:lpstr>
      <vt:lpstr>Wingdings</vt:lpstr>
      <vt:lpstr>Tema do Office</vt:lpstr>
      <vt:lpstr>Apresentação do PowerPoint</vt:lpstr>
      <vt:lpstr>Objetivos do Encontro</vt:lpstr>
      <vt:lpstr>Cognição</vt:lpstr>
      <vt:lpstr>Cognição</vt:lpstr>
      <vt:lpstr>Cognição</vt:lpstr>
      <vt:lpstr>Processos de Cognição</vt:lpstr>
      <vt:lpstr>Processos de Cognição</vt:lpstr>
      <vt:lpstr>Processos de Cognição</vt:lpstr>
      <vt:lpstr>Processos de Cognição</vt:lpstr>
      <vt:lpstr>Processos de Cognição</vt:lpstr>
      <vt:lpstr>Processos de Cognição</vt:lpstr>
      <vt:lpstr>Processos de Cognição</vt:lpstr>
      <vt:lpstr>Processo de Cognição</vt:lpstr>
      <vt:lpstr>Dissonância Cognitiva</vt:lpstr>
      <vt:lpstr>Dissonância Cognitiva</vt:lpstr>
      <vt:lpstr>Dissonância Cognitiva</vt:lpstr>
      <vt:lpstr>Dissonância Cognitiva</vt:lpstr>
      <vt:lpstr>Dissonância Cognitiva</vt:lpstr>
      <vt:lpstr>Dissonância Cognitiva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PREÇOS</dc:title>
  <dc:creator>Eduardo</dc:creator>
  <cp:lastModifiedBy>Eduardo Maalouf</cp:lastModifiedBy>
  <cp:revision>107</cp:revision>
  <dcterms:created xsi:type="dcterms:W3CDTF">2013-01-28T03:37:54Z</dcterms:created>
  <dcterms:modified xsi:type="dcterms:W3CDTF">2022-04-25T12:56:07Z</dcterms:modified>
</cp:coreProperties>
</file>