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09" r:id="rId4"/>
    <p:sldId id="295" r:id="rId5"/>
    <p:sldId id="297" r:id="rId6"/>
    <p:sldId id="296" r:id="rId7"/>
    <p:sldId id="298" r:id="rId8"/>
    <p:sldId id="299" r:id="rId9"/>
    <p:sldId id="300" r:id="rId10"/>
    <p:sldId id="307" r:id="rId11"/>
    <p:sldId id="301" r:id="rId12"/>
    <p:sldId id="303" r:id="rId13"/>
    <p:sldId id="305" r:id="rId14"/>
    <p:sldId id="306" r:id="rId15"/>
    <p:sldId id="30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005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4A5674-2C1E-4BA3-9C74-F3B42D2BF89C}" v="86" dt="2022-02-20T23:28:53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 Maalouf" userId="a816a21a350b369f" providerId="LiveId" clId="{223C7411-8908-47B5-BA58-444ACCDDF70C}"/>
    <pc:docChg chg="undo custSel addSld delSld modSld sldOrd">
      <pc:chgData name="Eduardo Maalouf" userId="a816a21a350b369f" providerId="LiveId" clId="{223C7411-8908-47B5-BA58-444ACCDDF70C}" dt="2022-02-14T12:57:52.196" v="19827"/>
      <pc:docMkLst>
        <pc:docMk/>
      </pc:docMkLst>
      <pc:sldChg chg="addSp delSp modSp mod">
        <pc:chgData name="Eduardo Maalouf" userId="a816a21a350b369f" providerId="LiveId" clId="{223C7411-8908-47B5-BA58-444ACCDDF70C}" dt="2022-02-13T22:16:05.188" v="15221" actId="6549"/>
        <pc:sldMkLst>
          <pc:docMk/>
          <pc:sldMk cId="3315155972" sldId="256"/>
        </pc:sldMkLst>
        <pc:spChg chg="mod">
          <ac:chgData name="Eduardo Maalouf" userId="a816a21a350b369f" providerId="LiveId" clId="{223C7411-8908-47B5-BA58-444ACCDDF70C}" dt="2022-02-13T22:16:05.188" v="15221" actId="6549"/>
          <ac:spMkLst>
            <pc:docMk/>
            <pc:sldMk cId="3315155972" sldId="256"/>
            <ac:spMk id="6" creationId="{00000000-0000-0000-0000-000000000000}"/>
          </ac:spMkLst>
        </pc:spChg>
        <pc:spChg chg="mod">
          <ac:chgData name="Eduardo Maalouf" userId="a816a21a350b369f" providerId="LiveId" clId="{223C7411-8908-47B5-BA58-444ACCDDF70C}" dt="2022-02-13T16:42:26.287" v="66" actId="20577"/>
          <ac:spMkLst>
            <pc:docMk/>
            <pc:sldMk cId="3315155972" sldId="256"/>
            <ac:spMk id="7" creationId="{00000000-0000-0000-0000-000000000000}"/>
          </ac:spMkLst>
        </pc:spChg>
        <pc:picChg chg="del">
          <ac:chgData name="Eduardo Maalouf" userId="a816a21a350b369f" providerId="LiveId" clId="{223C7411-8908-47B5-BA58-444ACCDDF70C}" dt="2022-02-13T16:38:48.353" v="0" actId="478"/>
          <ac:picMkLst>
            <pc:docMk/>
            <pc:sldMk cId="3315155972" sldId="256"/>
            <ac:picMk id="4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0:16.352" v="18"/>
          <ac:picMkLst>
            <pc:docMk/>
            <pc:sldMk cId="3315155972" sldId="256"/>
            <ac:picMk id="8" creationId="{4C529BE6-8632-47B5-BC4D-23234961BA6E}"/>
          </ac:picMkLst>
        </pc:picChg>
      </pc:sldChg>
      <pc:sldChg chg="addSp delSp modSp mod">
        <pc:chgData name="Eduardo Maalouf" userId="a816a21a350b369f" providerId="LiveId" clId="{223C7411-8908-47B5-BA58-444ACCDDF70C}" dt="2022-02-13T22:42:52.996" v="16814" actId="6549"/>
        <pc:sldMkLst>
          <pc:docMk/>
          <pc:sldMk cId="595193944" sldId="257"/>
        </pc:sldMkLst>
        <pc:spChg chg="mod">
          <ac:chgData name="Eduardo Maalouf" userId="a816a21a350b369f" providerId="LiveId" clId="{223C7411-8908-47B5-BA58-444ACCDDF70C}" dt="2022-02-13T22:24:12.418" v="15334" actId="6549"/>
          <ac:spMkLst>
            <pc:docMk/>
            <pc:sldMk cId="595193944" sldId="257"/>
            <ac:spMk id="2" creationId="{00000000-0000-0000-0000-000000000000}"/>
          </ac:spMkLst>
        </pc:spChg>
        <pc:spChg chg="mod">
          <ac:chgData name="Eduardo Maalouf" userId="a816a21a350b369f" providerId="LiveId" clId="{223C7411-8908-47B5-BA58-444ACCDDF70C}" dt="2022-02-13T22:42:52.996" v="16814" actId="6549"/>
          <ac:spMkLst>
            <pc:docMk/>
            <pc:sldMk cId="595193944" sldId="257"/>
            <ac:spMk id="3" creationId="{00000000-0000-0000-0000-000000000000}"/>
          </ac:spMkLst>
        </pc:spChg>
        <pc:picChg chg="del">
          <ac:chgData name="Eduardo Maalouf" userId="a816a21a350b369f" providerId="LiveId" clId="{223C7411-8908-47B5-BA58-444ACCDDF70C}" dt="2022-02-13T16:38:51.444" v="1" actId="478"/>
          <ac:picMkLst>
            <pc:docMk/>
            <pc:sldMk cId="595193944" sldId="257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0:44.599" v="19"/>
          <ac:picMkLst>
            <pc:docMk/>
            <pc:sldMk cId="595193944" sldId="257"/>
            <ac:picMk id="7" creationId="{7D60A0B9-9F11-49AE-92CC-5B1720F1BEFD}"/>
          </ac:picMkLst>
        </pc:picChg>
      </pc:sldChg>
      <pc:sldChg chg="addSp delSp modSp del">
        <pc:chgData name="Eduardo Maalouf" userId="a816a21a350b369f" providerId="LiveId" clId="{223C7411-8908-47B5-BA58-444ACCDDF70C}" dt="2022-02-13T16:45:44.074" v="406" actId="47"/>
        <pc:sldMkLst>
          <pc:docMk/>
          <pc:sldMk cId="1147838014" sldId="258"/>
        </pc:sldMkLst>
        <pc:picChg chg="del">
          <ac:chgData name="Eduardo Maalouf" userId="a816a21a350b369f" providerId="LiveId" clId="{223C7411-8908-47B5-BA58-444ACCDDF70C}" dt="2022-02-13T16:38:54.103" v="2" actId="478"/>
          <ac:picMkLst>
            <pc:docMk/>
            <pc:sldMk cId="1147838014" sldId="258"/>
            <ac:picMk id="5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0:47.956" v="20"/>
          <ac:picMkLst>
            <pc:docMk/>
            <pc:sldMk cId="1147838014" sldId="258"/>
            <ac:picMk id="6" creationId="{E73B1834-9655-46E0-8253-90B1AE34041C}"/>
          </ac:picMkLst>
        </pc:picChg>
      </pc:sldChg>
      <pc:sldChg chg="modSp add del mod">
        <pc:chgData name="Eduardo Maalouf" userId="a816a21a350b369f" providerId="LiveId" clId="{223C7411-8908-47B5-BA58-444ACCDDF70C}" dt="2022-02-13T16:58:43.708" v="508" actId="47"/>
        <pc:sldMkLst>
          <pc:docMk/>
          <pc:sldMk cId="3937885873" sldId="258"/>
        </pc:sldMkLst>
        <pc:spChg chg="mod">
          <ac:chgData name="Eduardo Maalouf" userId="a816a21a350b369f" providerId="LiveId" clId="{223C7411-8908-47B5-BA58-444ACCDDF70C}" dt="2022-02-13T16:51:16.121" v="461" actId="1076"/>
          <ac:spMkLst>
            <pc:docMk/>
            <pc:sldMk cId="3937885873" sldId="258"/>
            <ac:spMk id="2" creationId="{00000000-0000-0000-0000-000000000000}"/>
          </ac:spMkLst>
        </pc:spChg>
      </pc:sldChg>
      <pc:sldChg chg="addSp delSp modSp del">
        <pc:chgData name="Eduardo Maalouf" userId="a816a21a350b369f" providerId="LiveId" clId="{223C7411-8908-47B5-BA58-444ACCDDF70C}" dt="2022-02-13T16:45:23.542" v="393" actId="47"/>
        <pc:sldMkLst>
          <pc:docMk/>
          <pc:sldMk cId="1837605664" sldId="259"/>
        </pc:sldMkLst>
        <pc:picChg chg="del">
          <ac:chgData name="Eduardo Maalouf" userId="a816a21a350b369f" providerId="LiveId" clId="{223C7411-8908-47B5-BA58-444ACCDDF70C}" dt="2022-02-13T16:38:56.594" v="3" actId="478"/>
          <ac:picMkLst>
            <pc:docMk/>
            <pc:sldMk cId="1837605664" sldId="259"/>
            <ac:picMk id="5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0:51.998" v="21"/>
          <ac:picMkLst>
            <pc:docMk/>
            <pc:sldMk cId="1837605664" sldId="259"/>
            <ac:picMk id="6" creationId="{883AD95C-EE11-4317-88B9-6066EBE8BB2E}"/>
          </ac:picMkLst>
        </pc:picChg>
      </pc:sldChg>
      <pc:sldChg chg="addSp delSp modSp add mod">
        <pc:chgData name="Eduardo Maalouf" userId="a816a21a350b369f" providerId="LiveId" clId="{223C7411-8908-47B5-BA58-444ACCDDF70C}" dt="2022-02-13T23:15:27.261" v="17674" actId="6549"/>
        <pc:sldMkLst>
          <pc:docMk/>
          <pc:sldMk cId="2618421975" sldId="259"/>
        </pc:sldMkLst>
        <pc:spChg chg="mod">
          <ac:chgData name="Eduardo Maalouf" userId="a816a21a350b369f" providerId="LiveId" clId="{223C7411-8908-47B5-BA58-444ACCDDF70C}" dt="2022-02-13T22:43:07.584" v="16837" actId="6549"/>
          <ac:spMkLst>
            <pc:docMk/>
            <pc:sldMk cId="2618421975" sldId="259"/>
            <ac:spMk id="2" creationId="{00000000-0000-0000-0000-000000000000}"/>
          </ac:spMkLst>
        </pc:spChg>
        <pc:spChg chg="del">
          <ac:chgData name="Eduardo Maalouf" userId="a816a21a350b369f" providerId="LiveId" clId="{223C7411-8908-47B5-BA58-444ACCDDF70C}" dt="2022-02-13T16:59:39.141" v="513" actId="478"/>
          <ac:spMkLst>
            <pc:docMk/>
            <pc:sldMk cId="2618421975" sldId="259"/>
            <ac:spMk id="3" creationId="{00000000-0000-0000-0000-000000000000}"/>
          </ac:spMkLst>
        </pc:spChg>
        <pc:spChg chg="add del mod">
          <ac:chgData name="Eduardo Maalouf" userId="a816a21a350b369f" providerId="LiveId" clId="{223C7411-8908-47B5-BA58-444ACCDDF70C}" dt="2022-02-13T17:00:00.031" v="518" actId="478"/>
          <ac:spMkLst>
            <pc:docMk/>
            <pc:sldMk cId="2618421975" sldId="259"/>
            <ac:spMk id="6" creationId="{8603B497-29FB-4A40-808C-AD243ACAEEB7}"/>
          </ac:spMkLst>
        </pc:spChg>
        <pc:spChg chg="add mod">
          <ac:chgData name="Eduardo Maalouf" userId="a816a21a350b369f" providerId="LiveId" clId="{223C7411-8908-47B5-BA58-444ACCDDF70C}" dt="2022-02-13T23:15:27.261" v="17674" actId="6549"/>
          <ac:spMkLst>
            <pc:docMk/>
            <pc:sldMk cId="2618421975" sldId="259"/>
            <ac:spMk id="8" creationId="{CF4C705D-B953-4296-B0E5-264E57A8E5A2}"/>
          </ac:spMkLst>
        </pc:spChg>
      </pc:sldChg>
      <pc:sldChg chg="addSp delSp modSp add mod">
        <pc:chgData name="Eduardo Maalouf" userId="a816a21a350b369f" providerId="LiveId" clId="{223C7411-8908-47B5-BA58-444ACCDDF70C}" dt="2022-02-14T01:57:20.638" v="19275" actId="6549"/>
        <pc:sldMkLst>
          <pc:docMk/>
          <pc:sldMk cId="1084328701" sldId="260"/>
        </pc:sldMkLst>
        <pc:spChg chg="del mod">
          <ac:chgData name="Eduardo Maalouf" userId="a816a21a350b369f" providerId="LiveId" clId="{223C7411-8908-47B5-BA58-444ACCDDF70C}" dt="2022-02-13T18:27:20.661" v="3929" actId="478"/>
          <ac:spMkLst>
            <pc:docMk/>
            <pc:sldMk cId="1084328701" sldId="260"/>
            <ac:spMk id="2" creationId="{00000000-0000-0000-0000-000000000000}"/>
          </ac:spMkLst>
        </pc:spChg>
        <pc:spChg chg="del">
          <ac:chgData name="Eduardo Maalouf" userId="a816a21a350b369f" providerId="LiveId" clId="{223C7411-8908-47B5-BA58-444ACCDDF70C}" dt="2022-02-13T17:12:43.307" v="2000" actId="478"/>
          <ac:spMkLst>
            <pc:docMk/>
            <pc:sldMk cId="1084328701" sldId="260"/>
            <ac:spMk id="3" creationId="{00000000-0000-0000-0000-000000000000}"/>
          </ac:spMkLst>
        </pc:spChg>
        <pc:spChg chg="add del mod">
          <ac:chgData name="Eduardo Maalouf" userId="a816a21a350b369f" providerId="LiveId" clId="{223C7411-8908-47B5-BA58-444ACCDDF70C}" dt="2022-02-13T17:12:55.458" v="2001" actId="478"/>
          <ac:spMkLst>
            <pc:docMk/>
            <pc:sldMk cId="1084328701" sldId="260"/>
            <ac:spMk id="6" creationId="{7817A0A6-B82F-4063-8200-A1762079967D}"/>
          </ac:spMkLst>
        </pc:spChg>
        <pc:spChg chg="add mod">
          <ac:chgData name="Eduardo Maalouf" userId="a816a21a350b369f" providerId="LiveId" clId="{223C7411-8908-47B5-BA58-444ACCDDF70C}" dt="2022-02-14T01:57:20.638" v="19275" actId="6549"/>
          <ac:spMkLst>
            <pc:docMk/>
            <pc:sldMk cId="1084328701" sldId="260"/>
            <ac:spMk id="8" creationId="{6E8A6534-9816-4C8B-9500-22F5EAA81575}"/>
          </ac:spMkLst>
        </pc:spChg>
        <pc:spChg chg="add del mod">
          <ac:chgData name="Eduardo Maalouf" userId="a816a21a350b369f" providerId="LiveId" clId="{223C7411-8908-47B5-BA58-444ACCDDF70C}" dt="2022-02-13T18:27:24.517" v="3930" actId="478"/>
          <ac:spMkLst>
            <pc:docMk/>
            <pc:sldMk cId="1084328701" sldId="260"/>
            <ac:spMk id="10" creationId="{26EFAE2D-2D80-4CC5-88E8-9A3B1425C158}"/>
          </ac:spMkLst>
        </pc:spChg>
        <pc:spChg chg="add mod">
          <ac:chgData name="Eduardo Maalouf" userId="a816a21a350b369f" providerId="LiveId" clId="{223C7411-8908-47B5-BA58-444ACCDDF70C}" dt="2022-02-13T18:38:12.009" v="4316" actId="6549"/>
          <ac:spMkLst>
            <pc:docMk/>
            <pc:sldMk cId="1084328701" sldId="260"/>
            <ac:spMk id="11" creationId="{32EB0CFD-228C-499C-8868-C099CA285D3B}"/>
          </ac:spMkLst>
        </pc:spChg>
      </pc:sldChg>
      <pc:sldChg chg="addSp delSp modSp del">
        <pc:chgData name="Eduardo Maalouf" userId="a816a21a350b369f" providerId="LiveId" clId="{223C7411-8908-47B5-BA58-444ACCDDF70C}" dt="2022-02-13T16:45:28.538" v="398" actId="47"/>
        <pc:sldMkLst>
          <pc:docMk/>
          <pc:sldMk cId="392370091" sldId="261"/>
        </pc:sldMkLst>
        <pc:picChg chg="del">
          <ac:chgData name="Eduardo Maalouf" userId="a816a21a350b369f" providerId="LiveId" clId="{223C7411-8908-47B5-BA58-444ACCDDF70C}" dt="2022-02-13T16:39:19.095" v="8" actId="478"/>
          <ac:picMkLst>
            <pc:docMk/>
            <pc:sldMk cId="392370091" sldId="261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1:17.502" v="26"/>
          <ac:picMkLst>
            <pc:docMk/>
            <pc:sldMk cId="392370091" sldId="261"/>
            <ac:picMk id="7" creationId="{B761A07B-FFF7-4C2F-9BBD-DA50089E7987}"/>
          </ac:picMkLst>
        </pc:picChg>
      </pc:sldChg>
      <pc:sldChg chg="addSp delSp modSp add mod">
        <pc:chgData name="Eduardo Maalouf" userId="a816a21a350b369f" providerId="LiveId" clId="{223C7411-8908-47B5-BA58-444ACCDDF70C}" dt="2022-02-13T23:19:32.497" v="17783" actId="6549"/>
        <pc:sldMkLst>
          <pc:docMk/>
          <pc:sldMk cId="3217200435" sldId="261"/>
        </pc:sldMkLst>
        <pc:spChg chg="del">
          <ac:chgData name="Eduardo Maalouf" userId="a816a21a350b369f" providerId="LiveId" clId="{223C7411-8908-47B5-BA58-444ACCDDF70C}" dt="2022-02-13T18:23:36.940" v="3832" actId="478"/>
          <ac:spMkLst>
            <pc:docMk/>
            <pc:sldMk cId="3217200435" sldId="261"/>
            <ac:spMk id="2" creationId="{00000000-0000-0000-0000-000000000000}"/>
          </ac:spMkLst>
        </pc:spChg>
        <pc:spChg chg="add del mod">
          <ac:chgData name="Eduardo Maalouf" userId="a816a21a350b369f" providerId="LiveId" clId="{223C7411-8908-47B5-BA58-444ACCDDF70C}" dt="2022-02-13T18:23:40.151" v="3833" actId="478"/>
          <ac:spMkLst>
            <pc:docMk/>
            <pc:sldMk cId="3217200435" sldId="261"/>
            <ac:spMk id="5" creationId="{1F73B0AD-B1E7-451A-8E5B-2E1905F639A0}"/>
          </ac:spMkLst>
        </pc:spChg>
        <pc:spChg chg="add mod">
          <ac:chgData name="Eduardo Maalouf" userId="a816a21a350b369f" providerId="LiveId" clId="{223C7411-8908-47B5-BA58-444ACCDDF70C}" dt="2022-02-13T22:47:26.334" v="16898" actId="14100"/>
          <ac:spMkLst>
            <pc:docMk/>
            <pc:sldMk cId="3217200435" sldId="261"/>
            <ac:spMk id="6" creationId="{CB7444C1-16C8-4224-AE58-27837E6CDDD6}"/>
          </ac:spMkLst>
        </pc:spChg>
        <pc:spChg chg="del mod">
          <ac:chgData name="Eduardo Maalouf" userId="a816a21a350b369f" providerId="LiveId" clId="{223C7411-8908-47B5-BA58-444ACCDDF70C}" dt="2022-02-13T17:54:51.764" v="3179" actId="478"/>
          <ac:spMkLst>
            <pc:docMk/>
            <pc:sldMk cId="3217200435" sldId="261"/>
            <ac:spMk id="8" creationId="{6E8A6534-9816-4C8B-9500-22F5EAA81575}"/>
          </ac:spMkLst>
        </pc:spChg>
        <pc:spChg chg="add mod">
          <ac:chgData name="Eduardo Maalouf" userId="a816a21a350b369f" providerId="LiveId" clId="{223C7411-8908-47B5-BA58-444ACCDDF70C}" dt="2022-02-13T23:19:32.497" v="17783" actId="6549"/>
          <ac:spMkLst>
            <pc:docMk/>
            <pc:sldMk cId="3217200435" sldId="261"/>
            <ac:spMk id="9" creationId="{73640DEA-FF90-4218-900A-59B1499FFF72}"/>
          </ac:spMkLst>
        </pc:spChg>
        <pc:spChg chg="add del mod">
          <ac:chgData name="Eduardo Maalouf" userId="a816a21a350b369f" providerId="LiveId" clId="{223C7411-8908-47B5-BA58-444ACCDDF70C}" dt="2022-02-13T18:35:08.266" v="4235" actId="478"/>
          <ac:spMkLst>
            <pc:docMk/>
            <pc:sldMk cId="3217200435" sldId="261"/>
            <ac:spMk id="10" creationId="{B782832B-9124-46A0-ACE8-7EF49B939092}"/>
          </ac:spMkLst>
        </pc:spChg>
        <pc:spChg chg="add del mod">
          <ac:chgData name="Eduardo Maalouf" userId="a816a21a350b369f" providerId="LiveId" clId="{223C7411-8908-47B5-BA58-444ACCDDF70C}" dt="2022-02-13T18:35:11.352" v="4236" actId="478"/>
          <ac:spMkLst>
            <pc:docMk/>
            <pc:sldMk cId="3217200435" sldId="261"/>
            <ac:spMk id="12" creationId="{310A85C8-415F-4C91-B261-BF1D398BB0A6}"/>
          </ac:spMkLst>
        </pc:spChg>
        <pc:spChg chg="add mod">
          <ac:chgData name="Eduardo Maalouf" userId="a816a21a350b369f" providerId="LiveId" clId="{223C7411-8908-47B5-BA58-444ACCDDF70C}" dt="2022-02-13T18:35:12.593" v="4237"/>
          <ac:spMkLst>
            <pc:docMk/>
            <pc:sldMk cId="3217200435" sldId="261"/>
            <ac:spMk id="13" creationId="{01D63AD1-2E59-4BD5-8E50-9A2BBEAC59A0}"/>
          </ac:spMkLst>
        </pc:spChg>
      </pc:sldChg>
      <pc:sldChg chg="add del">
        <pc:chgData name="Eduardo Maalouf" userId="a816a21a350b369f" providerId="LiveId" clId="{223C7411-8908-47B5-BA58-444ACCDDF70C}" dt="2022-02-13T16:59:44.957" v="516"/>
        <pc:sldMkLst>
          <pc:docMk/>
          <pc:sldMk cId="3879100665" sldId="261"/>
        </pc:sldMkLst>
      </pc:sldChg>
      <pc:sldChg chg="addSp delSp modSp add del mod">
        <pc:chgData name="Eduardo Maalouf" userId="a816a21a350b369f" providerId="LiveId" clId="{223C7411-8908-47B5-BA58-444ACCDDF70C}" dt="2022-02-14T01:38:16.426" v="19262" actId="47"/>
        <pc:sldMkLst>
          <pc:docMk/>
          <pc:sldMk cId="4003099098" sldId="262"/>
        </pc:sldMkLst>
        <pc:spChg chg="mod">
          <ac:chgData name="Eduardo Maalouf" userId="a816a21a350b369f" providerId="LiveId" clId="{223C7411-8908-47B5-BA58-444ACCDDF70C}" dt="2022-02-13T18:43:28.626" v="4401" actId="14100"/>
          <ac:spMkLst>
            <pc:docMk/>
            <pc:sldMk cId="4003099098" sldId="262"/>
            <ac:spMk id="2" creationId="{00000000-0000-0000-0000-000000000000}"/>
          </ac:spMkLst>
        </pc:spChg>
        <pc:spChg chg="del">
          <ac:chgData name="Eduardo Maalouf" userId="a816a21a350b369f" providerId="LiveId" clId="{223C7411-8908-47B5-BA58-444ACCDDF70C}" dt="2022-02-13T18:06:25.598" v="3332" actId="478"/>
          <ac:spMkLst>
            <pc:docMk/>
            <pc:sldMk cId="4003099098" sldId="262"/>
            <ac:spMk id="6" creationId="{CB7444C1-16C8-4224-AE58-27837E6CDDD6}"/>
          </ac:spMkLst>
        </pc:spChg>
        <pc:spChg chg="add del mod">
          <ac:chgData name="Eduardo Maalouf" userId="a816a21a350b369f" providerId="LiveId" clId="{223C7411-8908-47B5-BA58-444ACCDDF70C}" dt="2022-02-13T18:18:44.089" v="3810" actId="478"/>
          <ac:spMkLst>
            <pc:docMk/>
            <pc:sldMk cId="4003099098" sldId="262"/>
            <ac:spMk id="8" creationId="{5080AAA0-36CA-4E16-9D98-36842214F1A9}"/>
          </ac:spMkLst>
        </pc:spChg>
        <pc:spChg chg="del">
          <ac:chgData name="Eduardo Maalouf" userId="a816a21a350b369f" providerId="LiveId" clId="{223C7411-8908-47B5-BA58-444ACCDDF70C}" dt="2022-02-13T18:06:27.634" v="3333" actId="478"/>
          <ac:spMkLst>
            <pc:docMk/>
            <pc:sldMk cId="4003099098" sldId="262"/>
            <ac:spMk id="9" creationId="{73640DEA-FF90-4218-900A-59B1499FFF72}"/>
          </ac:spMkLst>
        </pc:spChg>
        <pc:spChg chg="add mod">
          <ac:chgData name="Eduardo Maalouf" userId="a816a21a350b369f" providerId="LiveId" clId="{223C7411-8908-47B5-BA58-444ACCDDF70C}" dt="2022-02-13T23:21:58.634" v="17830" actId="6549"/>
          <ac:spMkLst>
            <pc:docMk/>
            <pc:sldMk cId="4003099098" sldId="262"/>
            <ac:spMk id="10" creationId="{9150D67D-E106-445A-A106-E11002411E5D}"/>
          </ac:spMkLst>
        </pc:spChg>
      </pc:sldChg>
      <pc:sldChg chg="modSp add mod ord">
        <pc:chgData name="Eduardo Maalouf" userId="a816a21a350b369f" providerId="LiveId" clId="{223C7411-8908-47B5-BA58-444ACCDDF70C}" dt="2022-02-13T23:21:04.454" v="17828" actId="20577"/>
        <pc:sldMkLst>
          <pc:docMk/>
          <pc:sldMk cId="1642050621" sldId="263"/>
        </pc:sldMkLst>
        <pc:spChg chg="mod">
          <ac:chgData name="Eduardo Maalouf" userId="a816a21a350b369f" providerId="LiveId" clId="{223C7411-8908-47B5-BA58-444ACCDDF70C}" dt="2022-02-13T18:23:20.065" v="3830" actId="14100"/>
          <ac:spMkLst>
            <pc:docMk/>
            <pc:sldMk cId="1642050621" sldId="263"/>
            <ac:spMk id="2" creationId="{00000000-0000-0000-0000-000000000000}"/>
          </ac:spMkLst>
        </pc:spChg>
        <pc:spChg chg="mod">
          <ac:chgData name="Eduardo Maalouf" userId="a816a21a350b369f" providerId="LiveId" clId="{223C7411-8908-47B5-BA58-444ACCDDF70C}" dt="2022-02-13T23:21:04.454" v="17828" actId="20577"/>
          <ac:spMkLst>
            <pc:docMk/>
            <pc:sldMk cId="1642050621" sldId="263"/>
            <ac:spMk id="8" creationId="{5080AAA0-36CA-4E16-9D98-36842214F1A9}"/>
          </ac:spMkLst>
        </pc:spChg>
      </pc:sldChg>
      <pc:sldChg chg="addSp delSp modSp del">
        <pc:chgData name="Eduardo Maalouf" userId="a816a21a350b369f" providerId="LiveId" clId="{223C7411-8908-47B5-BA58-444ACCDDF70C}" dt="2022-02-13T16:45:27.621" v="397" actId="47"/>
        <pc:sldMkLst>
          <pc:docMk/>
          <pc:sldMk cId="305928790" sldId="281"/>
        </pc:sldMkLst>
        <pc:picChg chg="del">
          <ac:chgData name="Eduardo Maalouf" userId="a816a21a350b369f" providerId="LiveId" clId="{223C7411-8908-47B5-BA58-444ACCDDF70C}" dt="2022-02-13T16:39:12.352" v="7" actId="478"/>
          <ac:picMkLst>
            <pc:docMk/>
            <pc:sldMk cId="305928790" sldId="281"/>
            <ac:picMk id="8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1:13.862" v="25"/>
          <ac:picMkLst>
            <pc:docMk/>
            <pc:sldMk cId="305928790" sldId="281"/>
            <ac:picMk id="11" creationId="{81C65E30-F1E9-4F09-891B-99F284051B86}"/>
          </ac:picMkLst>
        </pc:picChg>
      </pc:sldChg>
      <pc:sldChg chg="addSp delSp modSp del">
        <pc:chgData name="Eduardo Maalouf" userId="a816a21a350b369f" providerId="LiveId" clId="{223C7411-8908-47B5-BA58-444ACCDDF70C}" dt="2022-02-13T16:45:26.634" v="396" actId="47"/>
        <pc:sldMkLst>
          <pc:docMk/>
          <pc:sldMk cId="1837605664" sldId="284"/>
        </pc:sldMkLst>
        <pc:picChg chg="del">
          <ac:chgData name="Eduardo Maalouf" userId="a816a21a350b369f" providerId="LiveId" clId="{223C7411-8908-47B5-BA58-444ACCDDF70C}" dt="2022-02-13T16:39:08.534" v="6" actId="478"/>
          <ac:picMkLst>
            <pc:docMk/>
            <pc:sldMk cId="1837605664" sldId="284"/>
            <ac:picMk id="8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1:10.539" v="24"/>
          <ac:picMkLst>
            <pc:docMk/>
            <pc:sldMk cId="1837605664" sldId="284"/>
            <ac:picMk id="9" creationId="{468800AA-B2F8-4CBB-9694-44FA93190086}"/>
          </ac:picMkLst>
        </pc:picChg>
      </pc:sldChg>
      <pc:sldChg chg="addSp delSp modSp del">
        <pc:chgData name="Eduardo Maalouf" userId="a816a21a350b369f" providerId="LiveId" clId="{223C7411-8908-47B5-BA58-444ACCDDF70C}" dt="2022-02-13T16:45:30.321" v="400" actId="47"/>
        <pc:sldMkLst>
          <pc:docMk/>
          <pc:sldMk cId="392370091" sldId="285"/>
        </pc:sldMkLst>
        <pc:picChg chg="del">
          <ac:chgData name="Eduardo Maalouf" userId="a816a21a350b369f" providerId="LiveId" clId="{223C7411-8908-47B5-BA58-444ACCDDF70C}" dt="2022-02-13T16:39:26.571" v="10" actId="478"/>
          <ac:picMkLst>
            <pc:docMk/>
            <pc:sldMk cId="392370091" sldId="285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1:24.675" v="28"/>
          <ac:picMkLst>
            <pc:docMk/>
            <pc:sldMk cId="392370091" sldId="285"/>
            <ac:picMk id="8" creationId="{67EE60A0-34EB-4EDD-82DE-6D9D30B5A7C6}"/>
          </ac:picMkLst>
        </pc:picChg>
      </pc:sldChg>
      <pc:sldChg chg="addSp delSp modSp add mod">
        <pc:chgData name="Eduardo Maalouf" userId="a816a21a350b369f" providerId="LiveId" clId="{223C7411-8908-47B5-BA58-444ACCDDF70C}" dt="2022-02-14T02:12:34.766" v="19725" actId="6549"/>
        <pc:sldMkLst>
          <pc:docMk/>
          <pc:sldMk cId="608354590" sldId="285"/>
        </pc:sldMkLst>
        <pc:spChg chg="add del mod">
          <ac:chgData name="Eduardo Maalouf" userId="a816a21a350b369f" providerId="LiveId" clId="{223C7411-8908-47B5-BA58-444ACCDDF70C}" dt="2022-02-13T23:06:39.164" v="17370" actId="478"/>
          <ac:spMkLst>
            <pc:docMk/>
            <pc:sldMk cId="608354590" sldId="285"/>
            <ac:spMk id="4" creationId="{7BF377A7-000F-495C-82D2-17A5C196E835}"/>
          </ac:spMkLst>
        </pc:spChg>
        <pc:spChg chg="mod">
          <ac:chgData name="Eduardo Maalouf" userId="a816a21a350b369f" providerId="LiveId" clId="{223C7411-8908-47B5-BA58-444ACCDDF70C}" dt="2022-02-14T02:12:34.766" v="19725" actId="6549"/>
          <ac:spMkLst>
            <pc:docMk/>
            <pc:sldMk cId="608354590" sldId="285"/>
            <ac:spMk id="5" creationId="{00000000-0000-0000-0000-000000000000}"/>
          </ac:spMkLst>
        </pc:spChg>
        <pc:spChg chg="del">
          <ac:chgData name="Eduardo Maalouf" userId="a816a21a350b369f" providerId="LiveId" clId="{223C7411-8908-47B5-BA58-444ACCDDF70C}" dt="2022-02-13T23:06:36.155" v="17369" actId="478"/>
          <ac:spMkLst>
            <pc:docMk/>
            <pc:sldMk cId="608354590" sldId="285"/>
            <ac:spMk id="7" creationId="{00000000-0000-0000-0000-000000000000}"/>
          </ac:spMkLst>
        </pc:spChg>
        <pc:spChg chg="add mod">
          <ac:chgData name="Eduardo Maalouf" userId="a816a21a350b369f" providerId="LiveId" clId="{223C7411-8908-47B5-BA58-444ACCDDF70C}" dt="2022-02-13T23:06:49.705" v="17371"/>
          <ac:spMkLst>
            <pc:docMk/>
            <pc:sldMk cId="608354590" sldId="285"/>
            <ac:spMk id="9" creationId="{21215B8D-3E6F-4927-AF12-3C611B622B63}"/>
          </ac:spMkLst>
        </pc:spChg>
        <pc:picChg chg="del">
          <ac:chgData name="Eduardo Maalouf" userId="a816a21a350b369f" providerId="LiveId" clId="{223C7411-8908-47B5-BA58-444ACCDDF70C}" dt="2022-02-13T23:05:26.130" v="17356" actId="478"/>
          <ac:picMkLst>
            <pc:docMk/>
            <pc:sldMk cId="608354590" sldId="285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23:05:52.474" v="17361"/>
          <ac:picMkLst>
            <pc:docMk/>
            <pc:sldMk cId="608354590" sldId="285"/>
            <ac:picMk id="8" creationId="{CF960D92-3B0D-4C51-8D6B-B9FB7CDA38BD}"/>
          </ac:picMkLst>
        </pc:picChg>
      </pc:sldChg>
      <pc:sldChg chg="addSp delSp modSp add del mod">
        <pc:chgData name="Eduardo Maalouf" userId="a816a21a350b369f" providerId="LiveId" clId="{223C7411-8908-47B5-BA58-444ACCDDF70C}" dt="2022-02-14T02:08:18.171" v="19507" actId="6549"/>
        <pc:sldMkLst>
          <pc:docMk/>
          <pc:sldMk cId="2087458149" sldId="287"/>
        </pc:sldMkLst>
        <pc:spChg chg="add del mod">
          <ac:chgData name="Eduardo Maalouf" userId="a816a21a350b369f" providerId="LiveId" clId="{223C7411-8908-47B5-BA58-444ACCDDF70C}" dt="2022-02-13T21:27:20.610" v="11887" actId="478"/>
          <ac:spMkLst>
            <pc:docMk/>
            <pc:sldMk cId="2087458149" sldId="287"/>
            <ac:spMk id="3" creationId="{59C77E45-BBFA-489F-BA9B-20062C200F77}"/>
          </ac:spMkLst>
        </pc:spChg>
        <pc:spChg chg="del">
          <ac:chgData name="Eduardo Maalouf" userId="a816a21a350b369f" providerId="LiveId" clId="{223C7411-8908-47B5-BA58-444ACCDDF70C}" dt="2022-02-13T21:27:18.084" v="11886" actId="478"/>
          <ac:spMkLst>
            <pc:docMk/>
            <pc:sldMk cId="2087458149" sldId="287"/>
            <ac:spMk id="4" creationId="{00000000-0000-0000-0000-000000000000}"/>
          </ac:spMkLst>
        </pc:spChg>
        <pc:spChg chg="mod">
          <ac:chgData name="Eduardo Maalouf" userId="a816a21a350b369f" providerId="LiveId" clId="{223C7411-8908-47B5-BA58-444ACCDDF70C}" dt="2022-02-14T02:08:18.171" v="19507" actId="6549"/>
          <ac:spMkLst>
            <pc:docMk/>
            <pc:sldMk cId="2087458149" sldId="287"/>
            <ac:spMk id="6" creationId="{00000000-0000-0000-0000-000000000000}"/>
          </ac:spMkLst>
        </pc:spChg>
        <pc:spChg chg="add mod">
          <ac:chgData name="Eduardo Maalouf" userId="a816a21a350b369f" providerId="LiveId" clId="{223C7411-8908-47B5-BA58-444ACCDDF70C}" dt="2022-02-13T21:27:31.592" v="11888"/>
          <ac:spMkLst>
            <pc:docMk/>
            <pc:sldMk cId="2087458149" sldId="287"/>
            <ac:spMk id="8" creationId="{08878B02-CFD9-43B7-ABC9-612FE4C4DE5F}"/>
          </ac:spMkLst>
        </pc:spChg>
        <pc:picChg chg="del">
          <ac:chgData name="Eduardo Maalouf" userId="a816a21a350b369f" providerId="LiveId" clId="{223C7411-8908-47B5-BA58-444ACCDDF70C}" dt="2022-02-13T21:27:33.698" v="11889" actId="478"/>
          <ac:picMkLst>
            <pc:docMk/>
            <pc:sldMk cId="2087458149" sldId="287"/>
            <ac:picMk id="5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0:56.224" v="22"/>
          <ac:picMkLst>
            <pc:docMk/>
            <pc:sldMk cId="2087458149" sldId="287"/>
            <ac:picMk id="8" creationId="{3E737543-960D-4B6C-8EF6-FF7F79B14B90}"/>
          </ac:picMkLst>
        </pc:picChg>
        <pc:picChg chg="add mod">
          <ac:chgData name="Eduardo Maalouf" userId="a816a21a350b369f" providerId="LiveId" clId="{223C7411-8908-47B5-BA58-444ACCDDF70C}" dt="2022-02-13T21:27:41.248" v="11890"/>
          <ac:picMkLst>
            <pc:docMk/>
            <pc:sldMk cId="2087458149" sldId="287"/>
            <ac:picMk id="9" creationId="{93CD36D9-2144-4769-AEB1-D3E629D034EB}"/>
          </ac:picMkLst>
        </pc:picChg>
      </pc:sldChg>
      <pc:sldChg chg="addSp delSp modSp add del mod">
        <pc:chgData name="Eduardo Maalouf" userId="a816a21a350b369f" providerId="LiveId" clId="{223C7411-8908-47B5-BA58-444ACCDDF70C}" dt="2022-02-13T22:45:50.875" v="16887" actId="14100"/>
        <pc:sldMkLst>
          <pc:docMk/>
          <pc:sldMk cId="1359924064" sldId="288"/>
        </pc:sldMkLst>
        <pc:spChg chg="del">
          <ac:chgData name="Eduardo Maalouf" userId="a816a21a350b369f" providerId="LiveId" clId="{223C7411-8908-47B5-BA58-444ACCDDF70C}" dt="2022-02-13T21:29:22.612" v="11974" actId="478"/>
          <ac:spMkLst>
            <pc:docMk/>
            <pc:sldMk cId="1359924064" sldId="288"/>
            <ac:spMk id="4" creationId="{00000000-0000-0000-0000-000000000000}"/>
          </ac:spMkLst>
        </pc:spChg>
        <pc:spChg chg="mod">
          <ac:chgData name="Eduardo Maalouf" userId="a816a21a350b369f" providerId="LiveId" clId="{223C7411-8908-47B5-BA58-444ACCDDF70C}" dt="2022-02-13T22:45:50.875" v="16887" actId="14100"/>
          <ac:spMkLst>
            <pc:docMk/>
            <pc:sldMk cId="1359924064" sldId="288"/>
            <ac:spMk id="6" creationId="{00000000-0000-0000-0000-000000000000}"/>
          </ac:spMkLst>
        </pc:spChg>
        <pc:spChg chg="add del mod">
          <ac:chgData name="Eduardo Maalouf" userId="a816a21a350b369f" providerId="LiveId" clId="{223C7411-8908-47B5-BA58-444ACCDDF70C}" dt="2022-02-13T21:29:26.153" v="11975" actId="478"/>
          <ac:spMkLst>
            <pc:docMk/>
            <pc:sldMk cId="1359924064" sldId="288"/>
            <ac:spMk id="8" creationId="{2F4014D3-51CE-4A83-A3D5-4690BE96A4FE}"/>
          </ac:spMkLst>
        </pc:spChg>
        <pc:spChg chg="add mod">
          <ac:chgData name="Eduardo Maalouf" userId="a816a21a350b369f" providerId="LiveId" clId="{223C7411-8908-47B5-BA58-444ACCDDF70C}" dt="2022-02-13T21:29:27.658" v="11976"/>
          <ac:spMkLst>
            <pc:docMk/>
            <pc:sldMk cId="1359924064" sldId="288"/>
            <ac:spMk id="9" creationId="{39131ECF-B327-4EAE-87B1-7DB0CC5D3EE3}"/>
          </ac:spMkLst>
        </pc:spChg>
        <pc:picChg chg="del">
          <ac:chgData name="Eduardo Maalouf" userId="a816a21a350b369f" providerId="LiveId" clId="{223C7411-8908-47B5-BA58-444ACCDDF70C}" dt="2022-02-13T21:29:04.312" v="11972" actId="478"/>
          <ac:picMkLst>
            <pc:docMk/>
            <pc:sldMk cId="1359924064" sldId="288"/>
            <ac:picMk id="5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21:29:11.862" v="11973"/>
          <ac:picMkLst>
            <pc:docMk/>
            <pc:sldMk cId="1359924064" sldId="288"/>
            <ac:picMk id="7" creationId="{81D40BF3-B8AA-4B76-BF15-35852B0D658F}"/>
          </ac:picMkLst>
        </pc:picChg>
        <pc:picChg chg="add mod">
          <ac:chgData name="Eduardo Maalouf" userId="a816a21a350b369f" providerId="LiveId" clId="{223C7411-8908-47B5-BA58-444ACCDDF70C}" dt="2022-02-13T16:41:06.730" v="23"/>
          <ac:picMkLst>
            <pc:docMk/>
            <pc:sldMk cId="1359924064" sldId="288"/>
            <ac:picMk id="7" creationId="{8C2EB883-E152-4581-9371-B567A0C476E7}"/>
          </ac:picMkLst>
        </pc:picChg>
      </pc:sldChg>
      <pc:sldChg chg="addSp delSp modSp add del mod">
        <pc:chgData name="Eduardo Maalouf" userId="a816a21a350b369f" providerId="LiveId" clId="{223C7411-8908-47B5-BA58-444ACCDDF70C}" dt="2022-02-14T02:10:51.724" v="19640" actId="6549"/>
        <pc:sldMkLst>
          <pc:docMk/>
          <pc:sldMk cId="1284933640" sldId="289"/>
        </pc:sldMkLst>
        <pc:spChg chg="del">
          <ac:chgData name="Eduardo Maalouf" userId="a816a21a350b369f" providerId="LiveId" clId="{223C7411-8908-47B5-BA58-444ACCDDF70C}" dt="2022-02-13T22:20:58.540" v="15301" actId="478"/>
          <ac:spMkLst>
            <pc:docMk/>
            <pc:sldMk cId="1284933640" sldId="289"/>
            <ac:spMk id="7" creationId="{00000000-0000-0000-0000-000000000000}"/>
          </ac:spMkLst>
        </pc:spChg>
        <pc:spChg chg="mod">
          <ac:chgData name="Eduardo Maalouf" userId="a816a21a350b369f" providerId="LiveId" clId="{223C7411-8908-47B5-BA58-444ACCDDF70C}" dt="2022-02-14T02:10:51.724" v="19640" actId="6549"/>
          <ac:spMkLst>
            <pc:docMk/>
            <pc:sldMk cId="1284933640" sldId="289"/>
            <ac:spMk id="9" creationId="{00000000-0000-0000-0000-000000000000}"/>
          </ac:spMkLst>
        </pc:spChg>
        <pc:spChg chg="add mod">
          <ac:chgData name="Eduardo Maalouf" userId="a816a21a350b369f" providerId="LiveId" clId="{223C7411-8908-47B5-BA58-444ACCDDF70C}" dt="2022-02-13T22:20:59.976" v="15302"/>
          <ac:spMkLst>
            <pc:docMk/>
            <pc:sldMk cId="1284933640" sldId="289"/>
            <ac:spMk id="11" creationId="{7F2188E6-7B44-413D-A443-441BCC78BCC7}"/>
          </ac:spMkLst>
        </pc:spChg>
        <pc:picChg chg="del">
          <ac:chgData name="Eduardo Maalouf" userId="a816a21a350b369f" providerId="LiveId" clId="{223C7411-8908-47B5-BA58-444ACCDDF70C}" dt="2022-02-13T22:20:18.080" v="15254" actId="478"/>
          <ac:picMkLst>
            <pc:docMk/>
            <pc:sldMk cId="1284933640" sldId="289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1:21.125" v="27"/>
          <ac:picMkLst>
            <pc:docMk/>
            <pc:sldMk cId="1284933640" sldId="289"/>
            <ac:picMk id="11" creationId="{55C45273-FDF7-44F5-86F6-AB68B6310C90}"/>
          </ac:picMkLst>
        </pc:picChg>
        <pc:picChg chg="add mod">
          <ac:chgData name="Eduardo Maalouf" userId="a816a21a350b369f" providerId="LiveId" clId="{223C7411-8908-47B5-BA58-444ACCDDF70C}" dt="2022-02-13T22:21:09.269" v="15303"/>
          <ac:picMkLst>
            <pc:docMk/>
            <pc:sldMk cId="1284933640" sldId="289"/>
            <ac:picMk id="12" creationId="{EF40B2BD-3D17-402E-810E-B15BE76E39CD}"/>
          </ac:picMkLst>
        </pc:picChg>
      </pc:sldChg>
      <pc:sldChg chg="addSp delSp modSp add del mod">
        <pc:chgData name="Eduardo Maalouf" userId="a816a21a350b369f" providerId="LiveId" clId="{223C7411-8908-47B5-BA58-444ACCDDF70C}" dt="2022-02-14T02:14:19.448" v="19739" actId="6549"/>
        <pc:sldMkLst>
          <pc:docMk/>
          <pc:sldMk cId="3705591501" sldId="290"/>
        </pc:sldMkLst>
        <pc:spChg chg="add del mod">
          <ac:chgData name="Eduardo Maalouf" userId="a816a21a350b369f" providerId="LiveId" clId="{223C7411-8908-47B5-BA58-444ACCDDF70C}" dt="2022-02-13T23:08:38.729" v="17510" actId="478"/>
          <ac:spMkLst>
            <pc:docMk/>
            <pc:sldMk cId="3705591501" sldId="290"/>
            <ac:spMk id="4" creationId="{2F2CBD7F-CB8E-4FE7-9C05-66CBD4C87FF4}"/>
          </ac:spMkLst>
        </pc:spChg>
        <pc:spChg chg="mod">
          <ac:chgData name="Eduardo Maalouf" userId="a816a21a350b369f" providerId="LiveId" clId="{223C7411-8908-47B5-BA58-444ACCDDF70C}" dt="2022-02-14T02:14:19.448" v="19739" actId="6549"/>
          <ac:spMkLst>
            <pc:docMk/>
            <pc:sldMk cId="3705591501" sldId="290"/>
            <ac:spMk id="5" creationId="{00000000-0000-0000-0000-000000000000}"/>
          </ac:spMkLst>
        </pc:spChg>
        <pc:spChg chg="del">
          <ac:chgData name="Eduardo Maalouf" userId="a816a21a350b369f" providerId="LiveId" clId="{223C7411-8908-47B5-BA58-444ACCDDF70C}" dt="2022-02-13T23:08:36.261" v="17509" actId="478"/>
          <ac:spMkLst>
            <pc:docMk/>
            <pc:sldMk cId="3705591501" sldId="290"/>
            <ac:spMk id="7" creationId="{00000000-0000-0000-0000-000000000000}"/>
          </ac:spMkLst>
        </pc:spChg>
        <pc:spChg chg="add mod">
          <ac:chgData name="Eduardo Maalouf" userId="a816a21a350b369f" providerId="LiveId" clId="{223C7411-8908-47B5-BA58-444ACCDDF70C}" dt="2022-02-13T23:08:46.699" v="17511"/>
          <ac:spMkLst>
            <pc:docMk/>
            <pc:sldMk cId="3705591501" sldId="290"/>
            <ac:spMk id="9" creationId="{72D8E042-35ED-4F02-931C-E784AE1AA71A}"/>
          </ac:spMkLst>
        </pc:spChg>
        <pc:picChg chg="del">
          <ac:chgData name="Eduardo Maalouf" userId="a816a21a350b369f" providerId="LiveId" clId="{223C7411-8908-47B5-BA58-444ACCDDF70C}" dt="2022-02-13T23:05:29.160" v="17357" actId="478"/>
          <ac:picMkLst>
            <pc:docMk/>
            <pc:sldMk cId="3705591501" sldId="290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1:28.005" v="29"/>
          <ac:picMkLst>
            <pc:docMk/>
            <pc:sldMk cId="3705591501" sldId="290"/>
            <ac:picMk id="8" creationId="{4CD53E38-7044-4BCC-AB64-8EF9FFA738F9}"/>
          </ac:picMkLst>
        </pc:picChg>
        <pc:picChg chg="add mod">
          <ac:chgData name="Eduardo Maalouf" userId="a816a21a350b369f" providerId="LiveId" clId="{223C7411-8908-47B5-BA58-444ACCDDF70C}" dt="2022-02-13T23:05:56.942" v="17362"/>
          <ac:picMkLst>
            <pc:docMk/>
            <pc:sldMk cId="3705591501" sldId="290"/>
            <ac:picMk id="8" creationId="{C1CFE049-C83C-4C10-A186-59416D98376A}"/>
          </ac:picMkLst>
        </pc:picChg>
      </pc:sldChg>
      <pc:sldChg chg="addSp delSp modSp add del mod">
        <pc:chgData name="Eduardo Maalouf" userId="a816a21a350b369f" providerId="LiveId" clId="{223C7411-8908-47B5-BA58-444ACCDDF70C}" dt="2022-02-14T02:15:46.706" v="19754" actId="6549"/>
        <pc:sldMkLst>
          <pc:docMk/>
          <pc:sldMk cId="1836730606" sldId="291"/>
        </pc:sldMkLst>
        <pc:spChg chg="add del mod">
          <ac:chgData name="Eduardo Maalouf" userId="a816a21a350b369f" providerId="LiveId" clId="{223C7411-8908-47B5-BA58-444ACCDDF70C}" dt="2022-02-13T23:09:26.114" v="17515" actId="478"/>
          <ac:spMkLst>
            <pc:docMk/>
            <pc:sldMk cId="1836730606" sldId="291"/>
            <ac:spMk id="4" creationId="{2FCFB5A0-0806-4D7E-B7CD-B987DE6AA625}"/>
          </ac:spMkLst>
        </pc:spChg>
        <pc:spChg chg="mod">
          <ac:chgData name="Eduardo Maalouf" userId="a816a21a350b369f" providerId="LiveId" clId="{223C7411-8908-47B5-BA58-444ACCDDF70C}" dt="2022-02-14T02:15:46.706" v="19754" actId="6549"/>
          <ac:spMkLst>
            <pc:docMk/>
            <pc:sldMk cId="1836730606" sldId="291"/>
            <ac:spMk id="5" creationId="{00000000-0000-0000-0000-000000000000}"/>
          </ac:spMkLst>
        </pc:spChg>
        <pc:spChg chg="del">
          <ac:chgData name="Eduardo Maalouf" userId="a816a21a350b369f" providerId="LiveId" clId="{223C7411-8908-47B5-BA58-444ACCDDF70C}" dt="2022-02-13T23:09:22.613" v="17514" actId="478"/>
          <ac:spMkLst>
            <pc:docMk/>
            <pc:sldMk cId="1836730606" sldId="291"/>
            <ac:spMk id="7" creationId="{00000000-0000-0000-0000-000000000000}"/>
          </ac:spMkLst>
        </pc:spChg>
        <pc:spChg chg="add mod">
          <ac:chgData name="Eduardo Maalouf" userId="a816a21a350b369f" providerId="LiveId" clId="{223C7411-8908-47B5-BA58-444ACCDDF70C}" dt="2022-02-13T23:09:34.157" v="17516"/>
          <ac:spMkLst>
            <pc:docMk/>
            <pc:sldMk cId="1836730606" sldId="291"/>
            <ac:spMk id="9" creationId="{ECCFDCE2-C0AA-4162-BE84-1C454A899348}"/>
          </ac:spMkLst>
        </pc:spChg>
        <pc:picChg chg="del">
          <ac:chgData name="Eduardo Maalouf" userId="a816a21a350b369f" providerId="LiveId" clId="{223C7411-8908-47B5-BA58-444ACCDDF70C}" dt="2022-02-13T23:05:31.800" v="17358" actId="478"/>
          <ac:picMkLst>
            <pc:docMk/>
            <pc:sldMk cId="1836730606" sldId="291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1:31.508" v="30"/>
          <ac:picMkLst>
            <pc:docMk/>
            <pc:sldMk cId="1836730606" sldId="291"/>
            <ac:picMk id="8" creationId="{5A83ECD5-400A-49CE-9D7B-E83F94D1C8FD}"/>
          </ac:picMkLst>
        </pc:picChg>
        <pc:picChg chg="add mod">
          <ac:chgData name="Eduardo Maalouf" userId="a816a21a350b369f" providerId="LiveId" clId="{223C7411-8908-47B5-BA58-444ACCDDF70C}" dt="2022-02-13T23:06:01.853" v="17363"/>
          <ac:picMkLst>
            <pc:docMk/>
            <pc:sldMk cId="1836730606" sldId="291"/>
            <ac:picMk id="8" creationId="{D3E068D1-1708-49A8-8599-B4119113D130}"/>
          </ac:picMkLst>
        </pc:picChg>
      </pc:sldChg>
      <pc:sldChg chg="addSp delSp modSp add mod">
        <pc:chgData name="Eduardo Maalouf" userId="a816a21a350b369f" providerId="LiveId" clId="{223C7411-8908-47B5-BA58-444ACCDDF70C}" dt="2022-02-13T18:39:13.547" v="4320" actId="113"/>
        <pc:sldMkLst>
          <pc:docMk/>
          <pc:sldMk cId="0" sldId="292"/>
        </pc:sldMkLst>
        <pc:spChg chg="del">
          <ac:chgData name="Eduardo Maalouf" userId="a816a21a350b369f" providerId="LiveId" clId="{223C7411-8908-47B5-BA58-444ACCDDF70C}" dt="2022-02-13T18:22:08.530" v="3826" actId="478"/>
          <ac:spMkLst>
            <pc:docMk/>
            <pc:sldMk cId="0" sldId="292"/>
            <ac:spMk id="21" creationId="{8F4ED267-6599-4CFA-AA02-9735B544C573}"/>
          </ac:spMkLst>
        </pc:spChg>
        <pc:spChg chg="add mod">
          <ac:chgData name="Eduardo Maalouf" userId="a816a21a350b369f" providerId="LiveId" clId="{223C7411-8908-47B5-BA58-444ACCDDF70C}" dt="2022-02-13T18:23:27.064" v="3831"/>
          <ac:spMkLst>
            <pc:docMk/>
            <pc:sldMk cId="0" sldId="292"/>
            <ac:spMk id="22" creationId="{8046335A-E79A-44EA-AC34-9A92D991429B}"/>
          </ac:spMkLst>
        </pc:spChg>
        <pc:spChg chg="mod">
          <ac:chgData name="Eduardo Maalouf" userId="a816a21a350b369f" providerId="LiveId" clId="{223C7411-8908-47B5-BA58-444ACCDDF70C}" dt="2022-02-13T18:21:06.925" v="3816" actId="207"/>
          <ac:spMkLst>
            <pc:docMk/>
            <pc:sldMk cId="0" sldId="292"/>
            <ac:spMk id="1032" creationId="{03DB1838-9EBC-43CF-8D10-7BE1A55DD859}"/>
          </ac:spMkLst>
        </pc:spChg>
        <pc:spChg chg="mod">
          <ac:chgData name="Eduardo Maalouf" userId="a816a21a350b369f" providerId="LiveId" clId="{223C7411-8908-47B5-BA58-444ACCDDF70C}" dt="2022-02-13T18:39:13.547" v="4320" actId="113"/>
          <ac:spMkLst>
            <pc:docMk/>
            <pc:sldMk cId="0" sldId="292"/>
            <ac:spMk id="1033" creationId="{0F6C3A02-4BDE-472D-9462-E4903E8CED8D}"/>
          </ac:spMkLst>
        </pc:spChg>
        <pc:spChg chg="mod">
          <ac:chgData name="Eduardo Maalouf" userId="a816a21a350b369f" providerId="LiveId" clId="{223C7411-8908-47B5-BA58-444ACCDDF70C}" dt="2022-02-13T18:21:22.489" v="3818" actId="207"/>
          <ac:spMkLst>
            <pc:docMk/>
            <pc:sldMk cId="0" sldId="292"/>
            <ac:spMk id="1034" creationId="{9F8EF09D-8690-4C51-820B-5A92DA95D864}"/>
          </ac:spMkLst>
        </pc:spChg>
        <pc:spChg chg="del">
          <ac:chgData name="Eduardo Maalouf" userId="a816a21a350b369f" providerId="LiveId" clId="{223C7411-8908-47B5-BA58-444ACCDDF70C}" dt="2022-02-13T18:20:27.453" v="3812" actId="478"/>
          <ac:spMkLst>
            <pc:docMk/>
            <pc:sldMk cId="0" sldId="292"/>
            <ac:spMk id="1039" creationId="{8FF80BB5-57BB-4BB5-9324-ADC56FBC2237}"/>
          </ac:spMkLst>
        </pc:spChg>
        <pc:spChg chg="del">
          <ac:chgData name="Eduardo Maalouf" userId="a816a21a350b369f" providerId="LiveId" clId="{223C7411-8908-47B5-BA58-444ACCDDF70C}" dt="2022-02-13T18:20:30.446" v="3813" actId="478"/>
          <ac:spMkLst>
            <pc:docMk/>
            <pc:sldMk cId="0" sldId="292"/>
            <ac:spMk id="1040" creationId="{33F86D56-E539-4E4A-B1B1-265214E5F460}"/>
          </ac:spMkLst>
        </pc:spChg>
        <pc:spChg chg="del">
          <ac:chgData name="Eduardo Maalouf" userId="a816a21a350b369f" providerId="LiveId" clId="{223C7411-8908-47B5-BA58-444ACCDDF70C}" dt="2022-02-13T18:20:32.714" v="3814" actId="478"/>
          <ac:spMkLst>
            <pc:docMk/>
            <pc:sldMk cId="0" sldId="292"/>
            <ac:spMk id="1041" creationId="{6D885E6D-6DB9-4987-9E5E-56FF557D55AD}"/>
          </ac:spMkLst>
        </pc:spChg>
        <pc:spChg chg="mod">
          <ac:chgData name="Eduardo Maalouf" userId="a816a21a350b369f" providerId="LiveId" clId="{223C7411-8908-47B5-BA58-444ACCDDF70C}" dt="2022-02-13T18:22:00.996" v="3825" actId="14100"/>
          <ac:spMkLst>
            <pc:docMk/>
            <pc:sldMk cId="0" sldId="292"/>
            <ac:spMk id="1046" creationId="{F2950C5A-CB25-43F7-92EC-1042049F90C0}"/>
          </ac:spMkLst>
        </pc:spChg>
        <pc:spChg chg="del mod">
          <ac:chgData name="Eduardo Maalouf" userId="a816a21a350b369f" providerId="LiveId" clId="{223C7411-8908-47B5-BA58-444ACCDDF70C}" dt="2022-02-13T18:23:11.905" v="3828" actId="478"/>
          <ac:spMkLst>
            <pc:docMk/>
            <pc:sldMk cId="0" sldId="292"/>
            <ac:spMk id="4114" creationId="{2CB1BE8F-CC2F-4954-B3C9-9B933D8F16B7}"/>
          </ac:spMkLst>
        </pc:spChg>
        <pc:graphicFrameChg chg="add">
          <ac:chgData name="Eduardo Maalouf" userId="a816a21a350b369f" providerId="LiveId" clId="{223C7411-8908-47B5-BA58-444ACCDDF70C}" dt="2022-02-13T18:20:44.145" v="3815"/>
          <ac:graphicFrameMkLst>
            <pc:docMk/>
            <pc:sldMk cId="0" sldId="292"/>
            <ac:graphicFrameMk id="2" creationId="{1240414F-6A91-4807-AC24-7FE91DE32DF7}"/>
          </ac:graphicFrameMkLst>
        </pc:graphicFrameChg>
        <pc:graphicFrameChg chg="del">
          <ac:chgData name="Eduardo Maalouf" userId="a816a21a350b369f" providerId="LiveId" clId="{223C7411-8908-47B5-BA58-444ACCDDF70C}" dt="2022-02-13T18:20:44.145" v="3815"/>
          <ac:graphicFrameMkLst>
            <pc:docMk/>
            <pc:sldMk cId="0" sldId="292"/>
            <ac:graphicFrameMk id="1026" creationId="{32443B5E-1573-4CCF-B3EB-FD4C3DE7CF33}"/>
          </ac:graphicFrameMkLst>
        </pc:graphicFrameChg>
        <pc:picChg chg="add mod">
          <ac:chgData name="Eduardo Maalouf" userId="a816a21a350b369f" providerId="LiveId" clId="{223C7411-8908-47B5-BA58-444ACCDDF70C}" dt="2022-02-13T18:21:39.282" v="3820"/>
          <ac:picMkLst>
            <pc:docMk/>
            <pc:sldMk cId="0" sldId="292"/>
            <ac:picMk id="20" creationId="{36D726B7-4D17-4277-AB1D-EAA466744F65}"/>
          </ac:picMkLst>
        </pc:picChg>
        <pc:picChg chg="del">
          <ac:chgData name="Eduardo Maalouf" userId="a816a21a350b369f" providerId="LiveId" clId="{223C7411-8908-47B5-BA58-444ACCDDF70C}" dt="2022-02-13T18:21:30.459" v="3819" actId="478"/>
          <ac:picMkLst>
            <pc:docMk/>
            <pc:sldMk cId="0" sldId="292"/>
            <ac:picMk id="1048" creationId="{3D7D3BA6-9787-4308-B160-5A23644237F1}"/>
          </ac:picMkLst>
        </pc:picChg>
      </pc:sldChg>
      <pc:sldChg chg="addSp delSp modSp del">
        <pc:chgData name="Eduardo Maalouf" userId="a816a21a350b369f" providerId="LiveId" clId="{223C7411-8908-47B5-BA58-444ACCDDF70C}" dt="2022-02-13T16:45:33.081" v="403" actId="47"/>
        <pc:sldMkLst>
          <pc:docMk/>
          <pc:sldMk cId="1648183617" sldId="292"/>
        </pc:sldMkLst>
        <pc:picChg chg="del">
          <ac:chgData name="Eduardo Maalouf" userId="a816a21a350b369f" providerId="LiveId" clId="{223C7411-8908-47B5-BA58-444ACCDDF70C}" dt="2022-02-13T16:39:47.623" v="15" actId="478"/>
          <ac:picMkLst>
            <pc:docMk/>
            <pc:sldMk cId="1648183617" sldId="292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1:34.731" v="31"/>
          <ac:picMkLst>
            <pc:docMk/>
            <pc:sldMk cId="1648183617" sldId="292"/>
            <ac:picMk id="8" creationId="{9CEB0FD1-3D89-4CB3-9D80-C7D1E6298D82}"/>
          </ac:picMkLst>
        </pc:picChg>
      </pc:sldChg>
      <pc:sldChg chg="addSp delSp modSp add mod">
        <pc:chgData name="Eduardo Maalouf" userId="a816a21a350b369f" providerId="LiveId" clId="{223C7411-8908-47B5-BA58-444ACCDDF70C}" dt="2022-02-13T22:45:12.574" v="16881" actId="14100"/>
        <pc:sldMkLst>
          <pc:docMk/>
          <pc:sldMk cId="664939043" sldId="293"/>
        </pc:sldMkLst>
        <pc:spChg chg="del">
          <ac:chgData name="Eduardo Maalouf" userId="a816a21a350b369f" providerId="LiveId" clId="{223C7411-8908-47B5-BA58-444ACCDDF70C}" dt="2022-02-13T18:59:12.045" v="5846" actId="478"/>
          <ac:spMkLst>
            <pc:docMk/>
            <pc:sldMk cId="664939043" sldId="293"/>
            <ac:spMk id="2" creationId="{00000000-0000-0000-0000-000000000000}"/>
          </ac:spMkLst>
        </pc:spChg>
        <pc:spChg chg="add del mod">
          <ac:chgData name="Eduardo Maalouf" userId="a816a21a350b369f" providerId="LiveId" clId="{223C7411-8908-47B5-BA58-444ACCDDF70C}" dt="2022-02-13T18:59:15.387" v="5847" actId="478"/>
          <ac:spMkLst>
            <pc:docMk/>
            <pc:sldMk cId="664939043" sldId="293"/>
            <ac:spMk id="5" creationId="{6417D3F7-9129-4DE4-874E-7EC9F2DC01D2}"/>
          </ac:spMkLst>
        </pc:spChg>
        <pc:spChg chg="add mod">
          <ac:chgData name="Eduardo Maalouf" userId="a816a21a350b369f" providerId="LiveId" clId="{223C7411-8908-47B5-BA58-444ACCDDF70C}" dt="2022-02-13T18:59:43.399" v="5915" actId="6549"/>
          <ac:spMkLst>
            <pc:docMk/>
            <pc:sldMk cId="664939043" sldId="293"/>
            <ac:spMk id="8" creationId="{230E679F-17E0-4F89-8A75-1FB3BA267193}"/>
          </ac:spMkLst>
        </pc:spChg>
        <pc:spChg chg="mod">
          <ac:chgData name="Eduardo Maalouf" userId="a816a21a350b369f" providerId="LiveId" clId="{223C7411-8908-47B5-BA58-444ACCDDF70C}" dt="2022-02-13T22:45:12.574" v="16881" actId="14100"/>
          <ac:spMkLst>
            <pc:docMk/>
            <pc:sldMk cId="664939043" sldId="293"/>
            <ac:spMk id="10" creationId="{9150D67D-E106-445A-A106-E11002411E5D}"/>
          </ac:spMkLst>
        </pc:spChg>
      </pc:sldChg>
      <pc:sldChg chg="addSp delSp modSp del">
        <pc:chgData name="Eduardo Maalouf" userId="a816a21a350b369f" providerId="LiveId" clId="{223C7411-8908-47B5-BA58-444ACCDDF70C}" dt="2022-02-13T16:45:35.063" v="404" actId="47"/>
        <pc:sldMkLst>
          <pc:docMk/>
          <pc:sldMk cId="1429958411" sldId="293"/>
        </pc:sldMkLst>
        <pc:picChg chg="del">
          <ac:chgData name="Eduardo Maalouf" userId="a816a21a350b369f" providerId="LiveId" clId="{223C7411-8908-47B5-BA58-444ACCDDF70C}" dt="2022-02-13T16:39:36.143" v="13" actId="478"/>
          <ac:picMkLst>
            <pc:docMk/>
            <pc:sldMk cId="1429958411" sldId="293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1:38.101" v="32"/>
          <ac:picMkLst>
            <pc:docMk/>
            <pc:sldMk cId="1429958411" sldId="293"/>
            <ac:picMk id="8" creationId="{21D574A6-0743-4F03-9E94-4CB4EA7C6576}"/>
          </ac:picMkLst>
        </pc:picChg>
      </pc:sldChg>
      <pc:sldChg chg="modSp add del mod">
        <pc:chgData name="Eduardo Maalouf" userId="a816a21a350b369f" providerId="LiveId" clId="{223C7411-8908-47B5-BA58-444ACCDDF70C}" dt="2022-02-13T18:34:29.469" v="4232" actId="47"/>
        <pc:sldMkLst>
          <pc:docMk/>
          <pc:sldMk cId="2293074247" sldId="293"/>
        </pc:sldMkLst>
        <pc:spChg chg="mod">
          <ac:chgData name="Eduardo Maalouf" userId="a816a21a350b369f" providerId="LiveId" clId="{223C7411-8908-47B5-BA58-444ACCDDF70C}" dt="2022-02-13T18:27:01.639" v="3928" actId="14100"/>
          <ac:spMkLst>
            <pc:docMk/>
            <pc:sldMk cId="2293074247" sldId="293"/>
            <ac:spMk id="8" creationId="{CF4C705D-B953-4296-B0E5-264E57A8E5A2}"/>
          </ac:spMkLst>
        </pc:spChg>
      </pc:sldChg>
      <pc:sldChg chg="addSp modSp add mod">
        <pc:chgData name="Eduardo Maalouf" userId="a816a21a350b369f" providerId="LiveId" clId="{223C7411-8908-47B5-BA58-444ACCDDF70C}" dt="2022-02-13T19:16:35.102" v="6370" actId="113"/>
        <pc:sldMkLst>
          <pc:docMk/>
          <pc:sldMk cId="2884184902" sldId="294"/>
        </pc:sldMkLst>
        <pc:spChg chg="mod">
          <ac:chgData name="Eduardo Maalouf" userId="a816a21a350b369f" providerId="LiveId" clId="{223C7411-8908-47B5-BA58-444ACCDDF70C}" dt="2022-02-13T19:16:35.102" v="6370" actId="113"/>
          <ac:spMkLst>
            <pc:docMk/>
            <pc:sldMk cId="2884184902" sldId="294"/>
            <ac:spMk id="10" creationId="{9150D67D-E106-445A-A106-E11002411E5D}"/>
          </ac:spMkLst>
        </pc:spChg>
        <pc:picChg chg="add mod">
          <ac:chgData name="Eduardo Maalouf" userId="a816a21a350b369f" providerId="LiveId" clId="{223C7411-8908-47B5-BA58-444ACCDDF70C}" dt="2022-02-13T19:16:19.402" v="6366" actId="1076"/>
          <ac:picMkLst>
            <pc:docMk/>
            <pc:sldMk cId="2884184902" sldId="294"/>
            <ac:picMk id="3" creationId="{8D068C73-C703-4DF1-B380-FFC7D6736737}"/>
          </ac:picMkLst>
        </pc:picChg>
      </pc:sldChg>
      <pc:sldChg chg="modSp add mod">
        <pc:chgData name="Eduardo Maalouf" userId="a816a21a350b369f" providerId="LiveId" clId="{223C7411-8908-47B5-BA58-444ACCDDF70C}" dt="2022-02-14T02:00:00.195" v="19277" actId="6549"/>
        <pc:sldMkLst>
          <pc:docMk/>
          <pc:sldMk cId="398941471" sldId="295"/>
        </pc:sldMkLst>
        <pc:spChg chg="mod">
          <ac:chgData name="Eduardo Maalouf" userId="a816a21a350b369f" providerId="LiveId" clId="{223C7411-8908-47B5-BA58-444ACCDDF70C}" dt="2022-02-14T02:00:00.195" v="19277" actId="6549"/>
          <ac:spMkLst>
            <pc:docMk/>
            <pc:sldMk cId="398941471" sldId="295"/>
            <ac:spMk id="10" creationId="{9150D67D-E106-445A-A106-E11002411E5D}"/>
          </ac:spMkLst>
        </pc:spChg>
      </pc:sldChg>
      <pc:sldChg chg="addSp delSp modSp del">
        <pc:chgData name="Eduardo Maalouf" userId="a816a21a350b369f" providerId="LiveId" clId="{223C7411-8908-47B5-BA58-444ACCDDF70C}" dt="2022-02-13T16:45:36.428" v="405" actId="47"/>
        <pc:sldMkLst>
          <pc:docMk/>
          <pc:sldMk cId="799097528" sldId="295"/>
        </pc:sldMkLst>
        <pc:picChg chg="del">
          <ac:chgData name="Eduardo Maalouf" userId="a816a21a350b369f" providerId="LiveId" clId="{223C7411-8908-47B5-BA58-444ACCDDF70C}" dt="2022-02-13T16:39:38.764" v="14" actId="478"/>
          <ac:picMkLst>
            <pc:docMk/>
            <pc:sldMk cId="799097528" sldId="295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16:41:41.061" v="33"/>
          <ac:picMkLst>
            <pc:docMk/>
            <pc:sldMk cId="799097528" sldId="295"/>
            <ac:picMk id="8" creationId="{9F845FA3-5F6B-43FF-8478-50BDC8A95A8B}"/>
          </ac:picMkLst>
        </pc:picChg>
      </pc:sldChg>
      <pc:sldChg chg="modSp add mod">
        <pc:chgData name="Eduardo Maalouf" userId="a816a21a350b369f" providerId="LiveId" clId="{223C7411-8908-47B5-BA58-444ACCDDF70C}" dt="2022-02-14T02:06:40.921" v="19392" actId="255"/>
        <pc:sldMkLst>
          <pc:docMk/>
          <pc:sldMk cId="2267378016" sldId="296"/>
        </pc:sldMkLst>
        <pc:spChg chg="mod">
          <ac:chgData name="Eduardo Maalouf" userId="a816a21a350b369f" providerId="LiveId" clId="{223C7411-8908-47B5-BA58-444ACCDDF70C}" dt="2022-02-14T02:06:40.921" v="19392" actId="255"/>
          <ac:spMkLst>
            <pc:docMk/>
            <pc:sldMk cId="2267378016" sldId="296"/>
            <ac:spMk id="10" creationId="{9150D67D-E106-445A-A106-E11002411E5D}"/>
          </ac:spMkLst>
        </pc:spChg>
      </pc:sldChg>
      <pc:sldChg chg="add del">
        <pc:chgData name="Eduardo Maalouf" userId="a816a21a350b369f" providerId="LiveId" clId="{223C7411-8908-47B5-BA58-444ACCDDF70C}" dt="2022-02-13T19:47:06.494" v="7290"/>
        <pc:sldMkLst>
          <pc:docMk/>
          <pc:sldMk cId="237588451" sldId="297"/>
        </pc:sldMkLst>
      </pc:sldChg>
      <pc:sldChg chg="modSp add del mod">
        <pc:chgData name="Eduardo Maalouf" userId="a816a21a350b369f" providerId="LiveId" clId="{223C7411-8908-47B5-BA58-444ACCDDF70C}" dt="2022-02-14T02:06:23.758" v="19390" actId="47"/>
        <pc:sldMkLst>
          <pc:docMk/>
          <pc:sldMk cId="2053645398" sldId="297"/>
        </pc:sldMkLst>
        <pc:spChg chg="mod">
          <ac:chgData name="Eduardo Maalouf" userId="a816a21a350b369f" providerId="LiveId" clId="{223C7411-8908-47B5-BA58-444ACCDDF70C}" dt="2022-02-14T02:04:15.426" v="19374" actId="1076"/>
          <ac:spMkLst>
            <pc:docMk/>
            <pc:sldMk cId="2053645398" sldId="297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223C7411-8908-47B5-BA58-444ACCDDF70C}" dt="2022-02-14T02:06:56.517" v="19393" actId="6549"/>
        <pc:sldMkLst>
          <pc:docMk/>
          <pc:sldMk cId="4120056712" sldId="298"/>
        </pc:sldMkLst>
        <pc:spChg chg="mod">
          <ac:chgData name="Eduardo Maalouf" userId="a816a21a350b369f" providerId="LiveId" clId="{223C7411-8908-47B5-BA58-444ACCDDF70C}" dt="2022-02-14T02:06:56.517" v="19393" actId="6549"/>
          <ac:spMkLst>
            <pc:docMk/>
            <pc:sldMk cId="4120056712" sldId="298"/>
            <ac:spMk id="10" creationId="{9150D67D-E106-445A-A106-E11002411E5D}"/>
          </ac:spMkLst>
        </pc:spChg>
      </pc:sldChg>
      <pc:sldChg chg="addSp delSp modSp add mod">
        <pc:chgData name="Eduardo Maalouf" userId="a816a21a350b369f" providerId="LiveId" clId="{223C7411-8908-47B5-BA58-444ACCDDF70C}" dt="2022-02-13T21:53:07.266" v="13426" actId="20577"/>
        <pc:sldMkLst>
          <pc:docMk/>
          <pc:sldMk cId="1210178675" sldId="299"/>
        </pc:sldMkLst>
        <pc:spChg chg="add mod">
          <ac:chgData name="Eduardo Maalouf" userId="a816a21a350b369f" providerId="LiveId" clId="{223C7411-8908-47B5-BA58-444ACCDDF70C}" dt="2022-02-13T21:38:53.891" v="12564" actId="6549"/>
          <ac:spMkLst>
            <pc:docMk/>
            <pc:sldMk cId="1210178675" sldId="299"/>
            <ac:spMk id="2" creationId="{F57FE2CC-6CFA-4CE3-B832-0F45A655C6DE}"/>
          </ac:spMkLst>
        </pc:spChg>
        <pc:spChg chg="add mod">
          <ac:chgData name="Eduardo Maalouf" userId="a816a21a350b369f" providerId="LiveId" clId="{223C7411-8908-47B5-BA58-444ACCDDF70C}" dt="2022-02-13T21:51:28.922" v="13337" actId="6549"/>
          <ac:spMkLst>
            <pc:docMk/>
            <pc:sldMk cId="1210178675" sldId="299"/>
            <ac:spMk id="3" creationId="{8FE7590A-D7CA-48A2-865A-197CA02C1DD4}"/>
          </ac:spMkLst>
        </pc:spChg>
        <pc:spChg chg="add mod">
          <ac:chgData name="Eduardo Maalouf" userId="a816a21a350b369f" providerId="LiveId" clId="{223C7411-8908-47B5-BA58-444ACCDDF70C}" dt="2022-02-13T21:42:32.694" v="12636" actId="14100"/>
          <ac:spMkLst>
            <pc:docMk/>
            <pc:sldMk cId="1210178675" sldId="299"/>
            <ac:spMk id="5" creationId="{66BE5BBB-8849-4574-AAB6-567FECACE9E6}"/>
          </ac:spMkLst>
        </pc:spChg>
        <pc:spChg chg="add mod">
          <ac:chgData name="Eduardo Maalouf" userId="a816a21a350b369f" providerId="LiveId" clId="{223C7411-8908-47B5-BA58-444ACCDDF70C}" dt="2022-02-13T21:42:43.540" v="12638" actId="255"/>
          <ac:spMkLst>
            <pc:docMk/>
            <pc:sldMk cId="1210178675" sldId="299"/>
            <ac:spMk id="6" creationId="{3A1D464B-039D-4541-B595-6954DB9C2DA0}"/>
          </ac:spMkLst>
        </pc:spChg>
        <pc:spChg chg="add del mod">
          <ac:chgData name="Eduardo Maalouf" userId="a816a21a350b369f" providerId="LiveId" clId="{223C7411-8908-47B5-BA58-444ACCDDF70C}" dt="2022-02-13T20:47:38.962" v="10791" actId="478"/>
          <ac:spMkLst>
            <pc:docMk/>
            <pc:sldMk cId="1210178675" sldId="299"/>
            <ac:spMk id="9" creationId="{FB7A7A7B-2353-4E48-B278-1780C0EA7051}"/>
          </ac:spMkLst>
        </pc:spChg>
        <pc:spChg chg="add del mod">
          <ac:chgData name="Eduardo Maalouf" userId="a816a21a350b369f" providerId="LiveId" clId="{223C7411-8908-47B5-BA58-444ACCDDF70C}" dt="2022-02-13T21:53:07.266" v="13426" actId="20577"/>
          <ac:spMkLst>
            <pc:docMk/>
            <pc:sldMk cId="1210178675" sldId="299"/>
            <ac:spMk id="10" creationId="{9150D67D-E106-445A-A106-E11002411E5D}"/>
          </ac:spMkLst>
        </pc:spChg>
        <pc:spChg chg="add del mod">
          <ac:chgData name="Eduardo Maalouf" userId="a816a21a350b369f" providerId="LiveId" clId="{223C7411-8908-47B5-BA58-444ACCDDF70C}" dt="2022-02-13T20:48:04.423" v="10818" actId="478"/>
          <ac:spMkLst>
            <pc:docMk/>
            <pc:sldMk cId="1210178675" sldId="299"/>
            <ac:spMk id="11" creationId="{895258D1-0A2A-4044-90A9-97F48B708E1C}"/>
          </ac:spMkLst>
        </pc:spChg>
        <pc:spChg chg="add mod">
          <ac:chgData name="Eduardo Maalouf" userId="a816a21a350b369f" providerId="LiveId" clId="{223C7411-8908-47B5-BA58-444ACCDDF70C}" dt="2022-02-13T21:10:14.374" v="11396" actId="14100"/>
          <ac:spMkLst>
            <pc:docMk/>
            <pc:sldMk cId="1210178675" sldId="299"/>
            <ac:spMk id="12" creationId="{5FB3915D-8EF4-4142-8AFA-47CDF0FB2A4A}"/>
          </ac:spMkLst>
        </pc:spChg>
        <pc:spChg chg="add mod">
          <ac:chgData name="Eduardo Maalouf" userId="a816a21a350b369f" providerId="LiveId" clId="{223C7411-8908-47B5-BA58-444ACCDDF70C}" dt="2022-02-13T21:10:53.287" v="11403" actId="1036"/>
          <ac:spMkLst>
            <pc:docMk/>
            <pc:sldMk cId="1210178675" sldId="299"/>
            <ac:spMk id="13" creationId="{7BCB0AF9-8090-43A9-80B4-86CB98D5A4E5}"/>
          </ac:spMkLst>
        </pc:spChg>
        <pc:spChg chg="add mod">
          <ac:chgData name="Eduardo Maalouf" userId="a816a21a350b369f" providerId="LiveId" clId="{223C7411-8908-47B5-BA58-444ACCDDF70C}" dt="2022-02-13T21:01:45.865" v="11278" actId="1076"/>
          <ac:spMkLst>
            <pc:docMk/>
            <pc:sldMk cId="1210178675" sldId="299"/>
            <ac:spMk id="14" creationId="{DDB86457-FA61-43D9-B34D-81A78C9A8BD7}"/>
          </ac:spMkLst>
        </pc:spChg>
        <pc:spChg chg="add mod">
          <ac:chgData name="Eduardo Maalouf" userId="a816a21a350b369f" providerId="LiveId" clId="{223C7411-8908-47B5-BA58-444ACCDDF70C}" dt="2022-02-13T21:09:56" v="11394" actId="1076"/>
          <ac:spMkLst>
            <pc:docMk/>
            <pc:sldMk cId="1210178675" sldId="299"/>
            <ac:spMk id="15" creationId="{35786D7F-B3A0-4E7E-A799-9695840163E7}"/>
          </ac:spMkLst>
        </pc:spChg>
        <pc:spChg chg="add mod">
          <ac:chgData name="Eduardo Maalouf" userId="a816a21a350b369f" providerId="LiveId" clId="{223C7411-8908-47B5-BA58-444ACCDDF70C}" dt="2022-02-13T21:41:26.109" v="12622" actId="1076"/>
          <ac:spMkLst>
            <pc:docMk/>
            <pc:sldMk cId="1210178675" sldId="299"/>
            <ac:spMk id="16" creationId="{F8B93E9B-BE5F-49D1-9F59-8D5FA3B75B3A}"/>
          </ac:spMkLst>
        </pc:spChg>
        <pc:spChg chg="add mod">
          <ac:chgData name="Eduardo Maalouf" userId="a816a21a350b369f" providerId="LiveId" clId="{223C7411-8908-47B5-BA58-444ACCDDF70C}" dt="2022-02-13T21:41:31.159" v="12623" actId="1076"/>
          <ac:spMkLst>
            <pc:docMk/>
            <pc:sldMk cId="1210178675" sldId="299"/>
            <ac:spMk id="17" creationId="{B6EBAB7A-3EBA-41C2-AFBA-AF3DED9D91D4}"/>
          </ac:spMkLst>
        </pc:spChg>
        <pc:spChg chg="add mod">
          <ac:chgData name="Eduardo Maalouf" userId="a816a21a350b369f" providerId="LiveId" clId="{223C7411-8908-47B5-BA58-444ACCDDF70C}" dt="2022-02-13T21:41:33.744" v="12624" actId="1076"/>
          <ac:spMkLst>
            <pc:docMk/>
            <pc:sldMk cId="1210178675" sldId="299"/>
            <ac:spMk id="18" creationId="{31BAD346-263C-4ADD-96F5-7BAEBA1C87D6}"/>
          </ac:spMkLst>
        </pc:spChg>
        <pc:spChg chg="add mod">
          <ac:chgData name="Eduardo Maalouf" userId="a816a21a350b369f" providerId="LiveId" clId="{223C7411-8908-47B5-BA58-444ACCDDF70C}" dt="2022-02-13T21:11:48.231" v="11413" actId="1076"/>
          <ac:spMkLst>
            <pc:docMk/>
            <pc:sldMk cId="1210178675" sldId="299"/>
            <ac:spMk id="19" creationId="{13618404-742C-4F8C-8B4E-86A5C83BD38F}"/>
          </ac:spMkLst>
        </pc:spChg>
        <pc:spChg chg="add mod">
          <ac:chgData name="Eduardo Maalouf" userId="a816a21a350b369f" providerId="LiveId" clId="{223C7411-8908-47B5-BA58-444ACCDDF70C}" dt="2022-02-13T21:09:11.100" v="11385" actId="1076"/>
          <ac:spMkLst>
            <pc:docMk/>
            <pc:sldMk cId="1210178675" sldId="299"/>
            <ac:spMk id="20" creationId="{26A4554D-FC47-4D67-8FE1-0DA79ADE0B9B}"/>
          </ac:spMkLst>
        </pc:spChg>
        <pc:spChg chg="add mod">
          <ac:chgData name="Eduardo Maalouf" userId="a816a21a350b369f" providerId="LiveId" clId="{223C7411-8908-47B5-BA58-444ACCDDF70C}" dt="2022-02-13T21:37:54.735" v="12519" actId="1076"/>
          <ac:spMkLst>
            <pc:docMk/>
            <pc:sldMk cId="1210178675" sldId="299"/>
            <ac:spMk id="61" creationId="{162953D2-1E59-47A3-872F-A16243425E3B}"/>
          </ac:spMkLst>
        </pc:spChg>
        <pc:spChg chg="add mod">
          <ac:chgData name="Eduardo Maalouf" userId="a816a21a350b369f" providerId="LiveId" clId="{223C7411-8908-47B5-BA58-444ACCDDF70C}" dt="2022-02-13T21:46:51.468" v="12943" actId="6549"/>
          <ac:spMkLst>
            <pc:docMk/>
            <pc:sldMk cId="1210178675" sldId="299"/>
            <ac:spMk id="63" creationId="{C8461FA4-3C49-45B8-9125-7843E96A0471}"/>
          </ac:spMkLst>
        </pc:spChg>
        <pc:cxnChg chg="add del mod">
          <ac:chgData name="Eduardo Maalouf" userId="a816a21a350b369f" providerId="LiveId" clId="{223C7411-8908-47B5-BA58-444ACCDDF70C}" dt="2022-02-13T20:59:44.006" v="11247" actId="478"/>
          <ac:cxnSpMkLst>
            <pc:docMk/>
            <pc:sldMk cId="1210178675" sldId="299"/>
            <ac:cxnSpMk id="22" creationId="{F57AA187-7B92-44C0-A4B4-2ABE64316228}"/>
          </ac:cxnSpMkLst>
        </pc:cxnChg>
        <pc:cxnChg chg="add mod">
          <ac:chgData name="Eduardo Maalouf" userId="a816a21a350b369f" providerId="LiveId" clId="{223C7411-8908-47B5-BA58-444ACCDDF70C}" dt="2022-02-13T21:05:58.411" v="11357" actId="1076"/>
          <ac:cxnSpMkLst>
            <pc:docMk/>
            <pc:sldMk cId="1210178675" sldId="299"/>
            <ac:cxnSpMk id="24" creationId="{D7002B8E-1432-4EE8-B50A-662DB104BA6E}"/>
          </ac:cxnSpMkLst>
        </pc:cxnChg>
        <pc:cxnChg chg="add del mod">
          <ac:chgData name="Eduardo Maalouf" userId="a816a21a350b369f" providerId="LiveId" clId="{223C7411-8908-47B5-BA58-444ACCDDF70C}" dt="2022-02-13T21:11:16.942" v="11407" actId="478"/>
          <ac:cxnSpMkLst>
            <pc:docMk/>
            <pc:sldMk cId="1210178675" sldId="299"/>
            <ac:cxnSpMk id="27" creationId="{D6137BF5-9136-492F-9AE5-EE45AA9BEE8B}"/>
          </ac:cxnSpMkLst>
        </pc:cxnChg>
        <pc:cxnChg chg="add mod">
          <ac:chgData name="Eduardo Maalouf" userId="a816a21a350b369f" providerId="LiveId" clId="{223C7411-8908-47B5-BA58-444ACCDDF70C}" dt="2022-02-13T21:10:56.897" v="11404" actId="1035"/>
          <ac:cxnSpMkLst>
            <pc:docMk/>
            <pc:sldMk cId="1210178675" sldId="299"/>
            <ac:cxnSpMk id="28" creationId="{ADBF3315-F2FC-4547-BF75-0DCF6E39E0AD}"/>
          </ac:cxnSpMkLst>
        </pc:cxnChg>
        <pc:cxnChg chg="add del mod">
          <ac:chgData name="Eduardo Maalouf" userId="a816a21a350b369f" providerId="LiveId" clId="{223C7411-8908-47B5-BA58-444ACCDDF70C}" dt="2022-02-13T21:11:27.675" v="11410" actId="478"/>
          <ac:cxnSpMkLst>
            <pc:docMk/>
            <pc:sldMk cId="1210178675" sldId="299"/>
            <ac:cxnSpMk id="29" creationId="{33AA0D88-DAA9-443A-AA0D-633C84684080}"/>
          </ac:cxnSpMkLst>
        </pc:cxnChg>
        <pc:cxnChg chg="add mod">
          <ac:chgData name="Eduardo Maalouf" userId="a816a21a350b369f" providerId="LiveId" clId="{223C7411-8908-47B5-BA58-444ACCDDF70C}" dt="2022-02-13T21:05:58.411" v="11357" actId="1076"/>
          <ac:cxnSpMkLst>
            <pc:docMk/>
            <pc:sldMk cId="1210178675" sldId="299"/>
            <ac:cxnSpMk id="37" creationId="{CCEDD4DD-59B5-40CE-9DB1-576A6943263E}"/>
          </ac:cxnSpMkLst>
        </pc:cxnChg>
        <pc:cxnChg chg="add mod">
          <ac:chgData name="Eduardo Maalouf" userId="a816a21a350b369f" providerId="LiveId" clId="{223C7411-8908-47B5-BA58-444ACCDDF70C}" dt="2022-02-13T21:08:55.931" v="11384" actId="1038"/>
          <ac:cxnSpMkLst>
            <pc:docMk/>
            <pc:sldMk cId="1210178675" sldId="299"/>
            <ac:cxnSpMk id="39" creationId="{454677FA-309A-494F-89E4-18EC8C47A267}"/>
          </ac:cxnSpMkLst>
        </pc:cxnChg>
        <pc:cxnChg chg="add mod">
          <ac:chgData name="Eduardo Maalouf" userId="a816a21a350b369f" providerId="LiveId" clId="{223C7411-8908-47B5-BA58-444ACCDDF70C}" dt="2022-02-13T21:04:32.727" v="11315" actId="1076"/>
          <ac:cxnSpMkLst>
            <pc:docMk/>
            <pc:sldMk cId="1210178675" sldId="299"/>
            <ac:cxnSpMk id="40" creationId="{371499B4-D571-40AA-BD64-40E6C455C1AF}"/>
          </ac:cxnSpMkLst>
        </pc:cxnChg>
        <pc:cxnChg chg="add mod">
          <ac:chgData name="Eduardo Maalouf" userId="a816a21a350b369f" providerId="LiveId" clId="{223C7411-8908-47B5-BA58-444ACCDDF70C}" dt="2022-02-13T21:04:38.891" v="11317" actId="1076"/>
          <ac:cxnSpMkLst>
            <pc:docMk/>
            <pc:sldMk cId="1210178675" sldId="299"/>
            <ac:cxnSpMk id="41" creationId="{D9A6657F-B02A-4BD6-BBAC-B9271A2915F1}"/>
          </ac:cxnSpMkLst>
        </pc:cxnChg>
        <pc:cxnChg chg="add mod">
          <ac:chgData name="Eduardo Maalouf" userId="a816a21a350b369f" providerId="LiveId" clId="{223C7411-8908-47B5-BA58-444ACCDDF70C}" dt="2022-02-13T21:40:13.633" v="12607" actId="14100"/>
          <ac:cxnSpMkLst>
            <pc:docMk/>
            <pc:sldMk cId="1210178675" sldId="299"/>
            <ac:cxnSpMk id="43" creationId="{806C53BA-9A45-4A88-AF8E-91276FCB5EC7}"/>
          </ac:cxnSpMkLst>
        </pc:cxnChg>
        <pc:cxnChg chg="add mod">
          <ac:chgData name="Eduardo Maalouf" userId="a816a21a350b369f" providerId="LiveId" clId="{223C7411-8908-47B5-BA58-444ACCDDF70C}" dt="2022-02-13T21:41:40.915" v="12625" actId="1076"/>
          <ac:cxnSpMkLst>
            <pc:docMk/>
            <pc:sldMk cId="1210178675" sldId="299"/>
            <ac:cxnSpMk id="48" creationId="{D1BE5B35-BFF1-4ABA-B29B-2F2E709B7AD6}"/>
          </ac:cxnSpMkLst>
        </pc:cxnChg>
        <pc:cxnChg chg="add mod">
          <ac:chgData name="Eduardo Maalouf" userId="a816a21a350b369f" providerId="LiveId" clId="{223C7411-8908-47B5-BA58-444ACCDDF70C}" dt="2022-02-13T21:43:59.411" v="12703" actId="1037"/>
          <ac:cxnSpMkLst>
            <pc:docMk/>
            <pc:sldMk cId="1210178675" sldId="299"/>
            <ac:cxnSpMk id="50" creationId="{8DBADD0B-4825-4A12-A09C-A1C8C6E92B63}"/>
          </ac:cxnSpMkLst>
        </pc:cxnChg>
        <pc:cxnChg chg="add mod">
          <ac:chgData name="Eduardo Maalouf" userId="a816a21a350b369f" providerId="LiveId" clId="{223C7411-8908-47B5-BA58-444ACCDDF70C}" dt="2022-02-13T21:07:05.052" v="11370" actId="1037"/>
          <ac:cxnSpMkLst>
            <pc:docMk/>
            <pc:sldMk cId="1210178675" sldId="299"/>
            <ac:cxnSpMk id="51" creationId="{19F13EC9-D8F6-4246-B2BE-3D711B46D247}"/>
          </ac:cxnSpMkLst>
        </pc:cxnChg>
        <pc:cxnChg chg="add mod">
          <ac:chgData name="Eduardo Maalouf" userId="a816a21a350b369f" providerId="LiveId" clId="{223C7411-8908-47B5-BA58-444ACCDDF70C}" dt="2022-02-13T21:42:51.209" v="12639" actId="1038"/>
          <ac:cxnSpMkLst>
            <pc:docMk/>
            <pc:sldMk cId="1210178675" sldId="299"/>
            <ac:cxnSpMk id="52" creationId="{162CF9DC-DA75-4290-819C-4178F332B9D1}"/>
          </ac:cxnSpMkLst>
        </pc:cxnChg>
        <pc:cxnChg chg="add mod">
          <ac:chgData name="Eduardo Maalouf" userId="a816a21a350b369f" providerId="LiveId" clId="{223C7411-8908-47B5-BA58-444ACCDDF70C}" dt="2022-02-13T21:42:56.895" v="12642" actId="1035"/>
          <ac:cxnSpMkLst>
            <pc:docMk/>
            <pc:sldMk cId="1210178675" sldId="299"/>
            <ac:cxnSpMk id="53" creationId="{5231ED02-6ED5-43EB-AACF-3B2AC19684B5}"/>
          </ac:cxnSpMkLst>
        </pc:cxnChg>
        <pc:cxnChg chg="add mod">
          <ac:chgData name="Eduardo Maalouf" userId="a816a21a350b369f" providerId="LiveId" clId="{223C7411-8908-47B5-BA58-444ACCDDF70C}" dt="2022-02-13T21:43:02.279" v="12645" actId="1035"/>
          <ac:cxnSpMkLst>
            <pc:docMk/>
            <pc:sldMk cId="1210178675" sldId="299"/>
            <ac:cxnSpMk id="54" creationId="{DF670295-4B40-45B1-B312-5306E20DD828}"/>
          </ac:cxnSpMkLst>
        </pc:cxnChg>
        <pc:cxnChg chg="add mod">
          <ac:chgData name="Eduardo Maalouf" userId="a816a21a350b369f" providerId="LiveId" clId="{223C7411-8908-47B5-BA58-444ACCDDF70C}" dt="2022-02-13T21:11:23.494" v="11409" actId="1076"/>
          <ac:cxnSpMkLst>
            <pc:docMk/>
            <pc:sldMk cId="1210178675" sldId="299"/>
            <ac:cxnSpMk id="59" creationId="{8BAA49E9-A494-48E8-B374-95156CFA8FC3}"/>
          </ac:cxnSpMkLst>
        </pc:cxnChg>
        <pc:cxnChg chg="add mod">
          <ac:chgData name="Eduardo Maalouf" userId="a816a21a350b369f" providerId="LiveId" clId="{223C7411-8908-47B5-BA58-444ACCDDF70C}" dt="2022-02-13T21:11:56.338" v="11415" actId="1076"/>
          <ac:cxnSpMkLst>
            <pc:docMk/>
            <pc:sldMk cId="1210178675" sldId="299"/>
            <ac:cxnSpMk id="60" creationId="{FAB7F7BB-CCC8-413B-8480-7134B5F53AFB}"/>
          </ac:cxnSpMkLst>
        </pc:cxnChg>
        <pc:cxnChg chg="add mod">
          <ac:chgData name="Eduardo Maalouf" userId="a816a21a350b369f" providerId="LiveId" clId="{223C7411-8908-47B5-BA58-444ACCDDF70C}" dt="2022-02-13T21:38:09.457" v="12522" actId="1076"/>
          <ac:cxnSpMkLst>
            <pc:docMk/>
            <pc:sldMk cId="1210178675" sldId="299"/>
            <ac:cxnSpMk id="62" creationId="{4D038D7D-8F50-446B-A32D-109677B0C155}"/>
          </ac:cxnSpMkLst>
        </pc:cxnChg>
        <pc:cxnChg chg="add del mod">
          <ac:chgData name="Eduardo Maalouf" userId="a816a21a350b369f" providerId="LiveId" clId="{223C7411-8908-47B5-BA58-444ACCDDF70C}" dt="2022-02-13T21:41:06.726" v="12618" actId="478"/>
          <ac:cxnSpMkLst>
            <pc:docMk/>
            <pc:sldMk cId="1210178675" sldId="299"/>
            <ac:cxnSpMk id="64" creationId="{00157CEE-2D56-46D4-9FFB-F6A9A3C03988}"/>
          </ac:cxnSpMkLst>
        </pc:cxnChg>
        <pc:cxnChg chg="add mod">
          <ac:chgData name="Eduardo Maalouf" userId="a816a21a350b369f" providerId="LiveId" clId="{223C7411-8908-47B5-BA58-444ACCDDF70C}" dt="2022-02-13T21:41:18.098" v="12621" actId="1036"/>
          <ac:cxnSpMkLst>
            <pc:docMk/>
            <pc:sldMk cId="1210178675" sldId="299"/>
            <ac:cxnSpMk id="71" creationId="{D283B57C-CBAD-460A-B67F-2070D821C30F}"/>
          </ac:cxnSpMkLst>
        </pc:cxnChg>
      </pc:sldChg>
      <pc:sldChg chg="addSp delSp modSp add mod">
        <pc:chgData name="Eduardo Maalouf" userId="a816a21a350b369f" providerId="LiveId" clId="{223C7411-8908-47B5-BA58-444ACCDDF70C}" dt="2022-02-14T00:14:13.466" v="18219" actId="20577"/>
        <pc:sldMkLst>
          <pc:docMk/>
          <pc:sldMk cId="1837605664" sldId="300"/>
        </pc:sldMkLst>
        <pc:spChg chg="del">
          <ac:chgData name="Eduardo Maalouf" userId="a816a21a350b369f" providerId="LiveId" clId="{223C7411-8908-47B5-BA58-444ACCDDF70C}" dt="2022-02-13T21:17:08.365" v="11442" actId="478"/>
          <ac:spMkLst>
            <pc:docMk/>
            <pc:sldMk cId="1837605664" sldId="300"/>
            <ac:spMk id="2" creationId="{00000000-0000-0000-0000-000000000000}"/>
          </ac:spMkLst>
        </pc:spChg>
        <pc:spChg chg="add del mod">
          <ac:chgData name="Eduardo Maalouf" userId="a816a21a350b369f" providerId="LiveId" clId="{223C7411-8908-47B5-BA58-444ACCDDF70C}" dt="2022-02-13T21:17:24.343" v="11443"/>
          <ac:spMkLst>
            <pc:docMk/>
            <pc:sldMk cId="1837605664" sldId="300"/>
            <ac:spMk id="6" creationId="{3F0E4596-A71B-430E-9700-1FAE1A373421}"/>
          </ac:spMkLst>
        </pc:spChg>
        <pc:spChg chg="add mod">
          <ac:chgData name="Eduardo Maalouf" userId="a816a21a350b369f" providerId="LiveId" clId="{223C7411-8908-47B5-BA58-444ACCDDF70C}" dt="2022-02-13T22:20:50.946" v="15300" actId="14100"/>
          <ac:spMkLst>
            <pc:docMk/>
            <pc:sldMk cId="1837605664" sldId="300"/>
            <ac:spMk id="9" creationId="{00036DFC-99F1-4688-B46E-53FA98BBE669}"/>
          </ac:spMkLst>
        </pc:spChg>
        <pc:spChg chg="add mod">
          <ac:chgData name="Eduardo Maalouf" userId="a816a21a350b369f" providerId="LiveId" clId="{223C7411-8908-47B5-BA58-444ACCDDF70C}" dt="2022-02-13T22:03:51.303" v="13737" actId="6549"/>
          <ac:spMkLst>
            <pc:docMk/>
            <pc:sldMk cId="1837605664" sldId="300"/>
            <ac:spMk id="11" creationId="{5086A5EF-D387-445C-B400-6926C6C24211}"/>
          </ac:spMkLst>
        </pc:spChg>
        <pc:graphicFrameChg chg="mod">
          <ac:chgData name="Eduardo Maalouf" userId="a816a21a350b369f" providerId="LiveId" clId="{223C7411-8908-47B5-BA58-444ACCDDF70C}" dt="2022-02-14T00:14:13.466" v="18219" actId="20577"/>
          <ac:graphicFrameMkLst>
            <pc:docMk/>
            <pc:sldMk cId="1837605664" sldId="300"/>
            <ac:graphicFrameMk id="8" creationId="{00000000-0000-0000-0000-000000000000}"/>
          </ac:graphicFrameMkLst>
        </pc:graphicFrameChg>
        <pc:picChg chg="del">
          <ac:chgData name="Eduardo Maalouf" userId="a816a21a350b369f" providerId="LiveId" clId="{223C7411-8908-47B5-BA58-444ACCDDF70C}" dt="2022-02-13T21:17:03.734" v="11441" actId="478"/>
          <ac:picMkLst>
            <pc:docMk/>
            <pc:sldMk cId="1837605664" sldId="300"/>
            <ac:picMk id="5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21:17:45.788" v="11445"/>
          <ac:picMkLst>
            <pc:docMk/>
            <pc:sldMk cId="1837605664" sldId="300"/>
            <ac:picMk id="10" creationId="{76872CEE-DDB7-405C-93B4-07FECA315491}"/>
          </ac:picMkLst>
        </pc:picChg>
      </pc:sldChg>
      <pc:sldChg chg="modSp add mod">
        <pc:chgData name="Eduardo Maalouf" userId="a816a21a350b369f" providerId="LiveId" clId="{223C7411-8908-47B5-BA58-444ACCDDF70C}" dt="2022-02-14T02:18:50.429" v="19824" actId="6549"/>
        <pc:sldMkLst>
          <pc:docMk/>
          <pc:sldMk cId="670715571" sldId="301"/>
        </pc:sldMkLst>
        <pc:spChg chg="mod">
          <ac:chgData name="Eduardo Maalouf" userId="a816a21a350b369f" providerId="LiveId" clId="{223C7411-8908-47B5-BA58-444ACCDDF70C}" dt="2022-02-14T02:18:50.429" v="19824" actId="6549"/>
          <ac:spMkLst>
            <pc:docMk/>
            <pc:sldMk cId="670715571" sldId="301"/>
            <ac:spMk id="10" creationId="{9150D67D-E106-445A-A106-E11002411E5D}"/>
          </ac:spMkLst>
        </pc:spChg>
      </pc:sldChg>
      <pc:sldChg chg="addSp delSp modSp add mod">
        <pc:chgData name="Eduardo Maalouf" userId="a816a21a350b369f" providerId="LiveId" clId="{223C7411-8908-47B5-BA58-444ACCDDF70C}" dt="2022-02-14T00:11:24.904" v="18216" actId="20577"/>
        <pc:sldMkLst>
          <pc:docMk/>
          <pc:sldMk cId="392370091" sldId="302"/>
        </pc:sldMkLst>
        <pc:spChg chg="del">
          <ac:chgData name="Eduardo Maalouf" userId="a816a21a350b369f" providerId="LiveId" clId="{223C7411-8908-47B5-BA58-444ACCDDF70C}" dt="2022-02-13T21:57:24.970" v="13601" actId="478"/>
          <ac:spMkLst>
            <pc:docMk/>
            <pc:sldMk cId="392370091" sldId="302"/>
            <ac:spMk id="2" creationId="{00000000-0000-0000-0000-000000000000}"/>
          </ac:spMkLst>
        </pc:spChg>
        <pc:spChg chg="mod">
          <ac:chgData name="Eduardo Maalouf" userId="a816a21a350b369f" providerId="LiveId" clId="{223C7411-8908-47B5-BA58-444ACCDDF70C}" dt="2022-02-14T00:11:24.904" v="18216" actId="20577"/>
          <ac:spMkLst>
            <pc:docMk/>
            <pc:sldMk cId="392370091" sldId="302"/>
            <ac:spMk id="5" creationId="{00000000-0000-0000-0000-000000000000}"/>
          </ac:spMkLst>
        </pc:spChg>
        <pc:spChg chg="add del mod">
          <ac:chgData name="Eduardo Maalouf" userId="a816a21a350b369f" providerId="LiveId" clId="{223C7411-8908-47B5-BA58-444ACCDDF70C}" dt="2022-02-13T21:57:33.965" v="13602" actId="478"/>
          <ac:spMkLst>
            <pc:docMk/>
            <pc:sldMk cId="392370091" sldId="302"/>
            <ac:spMk id="8" creationId="{D590854B-6940-4AFB-B1AF-5BA757DF22A8}"/>
          </ac:spMkLst>
        </pc:spChg>
        <pc:spChg chg="add mod">
          <ac:chgData name="Eduardo Maalouf" userId="a816a21a350b369f" providerId="LiveId" clId="{223C7411-8908-47B5-BA58-444ACCDDF70C}" dt="2022-02-13T21:57:35.552" v="13603"/>
          <ac:spMkLst>
            <pc:docMk/>
            <pc:sldMk cId="392370091" sldId="302"/>
            <ac:spMk id="9" creationId="{F59D32AC-2F0F-437B-973C-1F85CA392CE4}"/>
          </ac:spMkLst>
        </pc:spChg>
        <pc:picChg chg="del">
          <ac:chgData name="Eduardo Maalouf" userId="a816a21a350b369f" providerId="LiveId" clId="{223C7411-8908-47B5-BA58-444ACCDDF70C}" dt="2022-02-13T21:57:07.853" v="13599" actId="478"/>
          <ac:picMkLst>
            <pc:docMk/>
            <pc:sldMk cId="392370091" sldId="302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21:57:17.398" v="13600"/>
          <ac:picMkLst>
            <pc:docMk/>
            <pc:sldMk cId="392370091" sldId="302"/>
            <ac:picMk id="7" creationId="{1BF6626D-ADC3-4952-A51D-3C4121019406}"/>
          </ac:picMkLst>
        </pc:picChg>
      </pc:sldChg>
      <pc:sldChg chg="add del">
        <pc:chgData name="Eduardo Maalouf" userId="a816a21a350b369f" providerId="LiveId" clId="{223C7411-8908-47B5-BA58-444ACCDDF70C}" dt="2022-02-13T22:19:56.951" v="15252" actId="47"/>
        <pc:sldMkLst>
          <pc:docMk/>
          <pc:sldMk cId="1838874804" sldId="303"/>
        </pc:sldMkLst>
      </pc:sldChg>
      <pc:sldChg chg="add del">
        <pc:chgData name="Eduardo Maalouf" userId="a816a21a350b369f" providerId="LiveId" clId="{223C7411-8908-47B5-BA58-444ACCDDF70C}" dt="2022-02-13T22:19:27.066" v="15250" actId="47"/>
        <pc:sldMkLst>
          <pc:docMk/>
          <pc:sldMk cId="1900750003" sldId="303"/>
        </pc:sldMkLst>
      </pc:sldChg>
      <pc:sldChg chg="modSp add mod ord">
        <pc:chgData name="Eduardo Maalouf" userId="a816a21a350b369f" providerId="LiveId" clId="{223C7411-8908-47B5-BA58-444ACCDDF70C}" dt="2022-02-13T23:17:22.605" v="17754" actId="20577"/>
        <pc:sldMkLst>
          <pc:docMk/>
          <pc:sldMk cId="2890645110" sldId="303"/>
        </pc:sldMkLst>
        <pc:spChg chg="mod">
          <ac:chgData name="Eduardo Maalouf" userId="a816a21a350b369f" providerId="LiveId" clId="{223C7411-8908-47B5-BA58-444ACCDDF70C}" dt="2022-02-13T23:17:22.605" v="17754" actId="20577"/>
          <ac:spMkLst>
            <pc:docMk/>
            <pc:sldMk cId="2890645110" sldId="303"/>
            <ac:spMk id="8" creationId="{CF4C705D-B953-4296-B0E5-264E57A8E5A2}"/>
          </ac:spMkLst>
        </pc:spChg>
      </pc:sldChg>
      <pc:sldChg chg="modSp add mod">
        <pc:chgData name="Eduardo Maalouf" userId="a816a21a350b369f" providerId="LiveId" clId="{223C7411-8908-47B5-BA58-444ACCDDF70C}" dt="2022-02-13T22:55:38.508" v="17354" actId="6549"/>
        <pc:sldMkLst>
          <pc:docMk/>
          <pc:sldMk cId="742906286" sldId="304"/>
        </pc:sldMkLst>
        <pc:spChg chg="mod">
          <ac:chgData name="Eduardo Maalouf" userId="a816a21a350b369f" providerId="LiveId" clId="{223C7411-8908-47B5-BA58-444ACCDDF70C}" dt="2022-02-13T22:55:38.508" v="17354" actId="6549"/>
          <ac:spMkLst>
            <pc:docMk/>
            <pc:sldMk cId="742906286" sldId="304"/>
            <ac:spMk id="8" creationId="{CF4C705D-B953-4296-B0E5-264E57A8E5A2}"/>
          </ac:spMkLst>
        </pc:spChg>
      </pc:sldChg>
      <pc:sldChg chg="addSp delSp modSp add mod">
        <pc:chgData name="Eduardo Maalouf" userId="a816a21a350b369f" providerId="LiveId" clId="{223C7411-8908-47B5-BA58-444ACCDDF70C}" dt="2022-02-14T02:16:38.942" v="19762" actId="20577"/>
        <pc:sldMkLst>
          <pc:docMk/>
          <pc:sldMk cId="1648183617" sldId="305"/>
        </pc:sldMkLst>
        <pc:spChg chg="add del mod">
          <ac:chgData name="Eduardo Maalouf" userId="a816a21a350b369f" providerId="LiveId" clId="{223C7411-8908-47B5-BA58-444ACCDDF70C}" dt="2022-02-13T23:12:19.909" v="17582" actId="478"/>
          <ac:spMkLst>
            <pc:docMk/>
            <pc:sldMk cId="1648183617" sldId="305"/>
            <ac:spMk id="4" creationId="{9B6A5D5E-B6D0-4C6A-968C-12718C13B9E2}"/>
          </ac:spMkLst>
        </pc:spChg>
        <pc:spChg chg="mod">
          <ac:chgData name="Eduardo Maalouf" userId="a816a21a350b369f" providerId="LiveId" clId="{223C7411-8908-47B5-BA58-444ACCDDF70C}" dt="2022-02-14T02:16:38.942" v="19762" actId="20577"/>
          <ac:spMkLst>
            <pc:docMk/>
            <pc:sldMk cId="1648183617" sldId="305"/>
            <ac:spMk id="5" creationId="{00000000-0000-0000-0000-000000000000}"/>
          </ac:spMkLst>
        </pc:spChg>
        <pc:spChg chg="del">
          <ac:chgData name="Eduardo Maalouf" userId="a816a21a350b369f" providerId="LiveId" clId="{223C7411-8908-47B5-BA58-444ACCDDF70C}" dt="2022-02-13T23:12:15.241" v="17581" actId="478"/>
          <ac:spMkLst>
            <pc:docMk/>
            <pc:sldMk cId="1648183617" sldId="305"/>
            <ac:spMk id="7" creationId="{00000000-0000-0000-0000-000000000000}"/>
          </ac:spMkLst>
        </pc:spChg>
        <pc:spChg chg="add mod">
          <ac:chgData name="Eduardo Maalouf" userId="a816a21a350b369f" providerId="LiveId" clId="{223C7411-8908-47B5-BA58-444ACCDDF70C}" dt="2022-02-13T23:12:29.103" v="17583"/>
          <ac:spMkLst>
            <pc:docMk/>
            <pc:sldMk cId="1648183617" sldId="305"/>
            <ac:spMk id="9" creationId="{09246C26-5F2C-4C9C-A7E4-EF7B0985143F}"/>
          </ac:spMkLst>
        </pc:spChg>
        <pc:picChg chg="del">
          <ac:chgData name="Eduardo Maalouf" userId="a816a21a350b369f" providerId="LiveId" clId="{223C7411-8908-47B5-BA58-444ACCDDF70C}" dt="2022-02-13T23:05:34.723" v="17359" actId="478"/>
          <ac:picMkLst>
            <pc:docMk/>
            <pc:sldMk cId="1648183617" sldId="305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23:06:04.998" v="17364"/>
          <ac:picMkLst>
            <pc:docMk/>
            <pc:sldMk cId="1648183617" sldId="305"/>
            <ac:picMk id="8" creationId="{184ED4DC-F41A-4AE9-9836-3F465DF13768}"/>
          </ac:picMkLst>
        </pc:picChg>
      </pc:sldChg>
      <pc:sldChg chg="addSp delSp modSp add mod">
        <pc:chgData name="Eduardo Maalouf" userId="a816a21a350b369f" providerId="LiveId" clId="{223C7411-8908-47B5-BA58-444ACCDDF70C}" dt="2022-02-14T12:57:52.196" v="19827"/>
        <pc:sldMkLst>
          <pc:docMk/>
          <pc:sldMk cId="1429958411" sldId="306"/>
        </pc:sldMkLst>
        <pc:spChg chg="add del mod">
          <ac:chgData name="Eduardo Maalouf" userId="a816a21a350b369f" providerId="LiveId" clId="{223C7411-8908-47B5-BA58-444ACCDDF70C}" dt="2022-02-14T12:57:40.700" v="19826" actId="478"/>
          <ac:spMkLst>
            <pc:docMk/>
            <pc:sldMk cId="1429958411" sldId="306"/>
            <ac:spMk id="4" creationId="{2FFF522B-C538-4A04-B2CF-6DFE573205E6}"/>
          </ac:spMkLst>
        </pc:spChg>
        <pc:spChg chg="mod">
          <ac:chgData name="Eduardo Maalouf" userId="a816a21a350b369f" providerId="LiveId" clId="{223C7411-8908-47B5-BA58-444ACCDDF70C}" dt="2022-02-14T02:17:43.720" v="19793" actId="6549"/>
          <ac:spMkLst>
            <pc:docMk/>
            <pc:sldMk cId="1429958411" sldId="306"/>
            <ac:spMk id="5" creationId="{00000000-0000-0000-0000-000000000000}"/>
          </ac:spMkLst>
        </pc:spChg>
        <pc:spChg chg="del">
          <ac:chgData name="Eduardo Maalouf" userId="a816a21a350b369f" providerId="LiveId" clId="{223C7411-8908-47B5-BA58-444ACCDDF70C}" dt="2022-02-14T12:57:37.462" v="19825" actId="478"/>
          <ac:spMkLst>
            <pc:docMk/>
            <pc:sldMk cId="1429958411" sldId="306"/>
            <ac:spMk id="7" creationId="{00000000-0000-0000-0000-000000000000}"/>
          </ac:spMkLst>
        </pc:spChg>
        <pc:spChg chg="add mod">
          <ac:chgData name="Eduardo Maalouf" userId="a816a21a350b369f" providerId="LiveId" clId="{223C7411-8908-47B5-BA58-444ACCDDF70C}" dt="2022-02-14T12:57:52.196" v="19827"/>
          <ac:spMkLst>
            <pc:docMk/>
            <pc:sldMk cId="1429958411" sldId="306"/>
            <ac:spMk id="9" creationId="{15D4B990-FCEA-482E-BFE5-3226A646122A}"/>
          </ac:spMkLst>
        </pc:spChg>
        <pc:picChg chg="del">
          <ac:chgData name="Eduardo Maalouf" userId="a816a21a350b369f" providerId="LiveId" clId="{223C7411-8908-47B5-BA58-444ACCDDF70C}" dt="2022-02-13T23:05:37.416" v="17360" actId="478"/>
          <ac:picMkLst>
            <pc:docMk/>
            <pc:sldMk cId="1429958411" sldId="306"/>
            <ac:picMk id="6" creationId="{00000000-0000-0000-0000-000000000000}"/>
          </ac:picMkLst>
        </pc:picChg>
        <pc:picChg chg="add mod">
          <ac:chgData name="Eduardo Maalouf" userId="a816a21a350b369f" providerId="LiveId" clId="{223C7411-8908-47B5-BA58-444ACCDDF70C}" dt="2022-02-13T23:06:08.807" v="17365"/>
          <ac:picMkLst>
            <pc:docMk/>
            <pc:sldMk cId="1429958411" sldId="306"/>
            <ac:picMk id="8" creationId="{53601C5F-5743-4150-A2B9-9FB77E2F9D7D}"/>
          </ac:picMkLst>
        </pc:picChg>
      </pc:sldChg>
    </pc:docChg>
  </pc:docChgLst>
  <pc:docChgLst>
    <pc:chgData name="Eduardo Maalouf" userId="a816a21a350b369f" providerId="LiveId" clId="{984A5674-2C1E-4BA3-9C74-F3B42D2BF89C}"/>
    <pc:docChg chg="undo custSel addSld delSld modSld sldOrd">
      <pc:chgData name="Eduardo Maalouf" userId="a816a21a350b369f" providerId="LiveId" clId="{984A5674-2C1E-4BA3-9C74-F3B42D2BF89C}" dt="2022-02-21T12:41:08.723" v="15526" actId="1076"/>
      <pc:docMkLst>
        <pc:docMk/>
      </pc:docMkLst>
      <pc:sldChg chg="modSp mod">
        <pc:chgData name="Eduardo Maalouf" userId="a816a21a350b369f" providerId="LiveId" clId="{984A5674-2C1E-4BA3-9C74-F3B42D2BF89C}" dt="2022-02-21T12:41:08.723" v="15526" actId="1076"/>
        <pc:sldMkLst>
          <pc:docMk/>
          <pc:sldMk cId="3315155972" sldId="256"/>
        </pc:sldMkLst>
        <pc:spChg chg="mod">
          <ac:chgData name="Eduardo Maalouf" userId="a816a21a350b369f" providerId="LiveId" clId="{984A5674-2C1E-4BA3-9C74-F3B42D2BF89C}" dt="2022-02-20T21:29:00.608" v="11684" actId="20577"/>
          <ac:spMkLst>
            <pc:docMk/>
            <pc:sldMk cId="3315155972" sldId="256"/>
            <ac:spMk id="6" creationId="{00000000-0000-0000-0000-000000000000}"/>
          </ac:spMkLst>
        </pc:spChg>
        <pc:picChg chg="mod">
          <ac:chgData name="Eduardo Maalouf" userId="a816a21a350b369f" providerId="LiveId" clId="{984A5674-2C1E-4BA3-9C74-F3B42D2BF89C}" dt="2022-02-21T12:41:08.723" v="15526" actId="1076"/>
          <ac:picMkLst>
            <pc:docMk/>
            <pc:sldMk cId="3315155972" sldId="256"/>
            <ac:picMk id="8" creationId="{4C529BE6-8632-47B5-BC4D-23234961BA6E}"/>
          </ac:picMkLst>
        </pc:picChg>
      </pc:sldChg>
      <pc:sldChg chg="modSp mod">
        <pc:chgData name="Eduardo Maalouf" userId="a816a21a350b369f" providerId="LiveId" clId="{984A5674-2C1E-4BA3-9C74-F3B42D2BF89C}" dt="2022-02-20T21:30:19.407" v="11797" actId="20577"/>
        <pc:sldMkLst>
          <pc:docMk/>
          <pc:sldMk cId="595193944" sldId="257"/>
        </pc:sldMkLst>
        <pc:spChg chg="mod">
          <ac:chgData name="Eduardo Maalouf" userId="a816a21a350b369f" providerId="LiveId" clId="{984A5674-2C1E-4BA3-9C74-F3B42D2BF89C}" dt="2022-02-20T21:30:19.407" v="11797" actId="20577"/>
          <ac:spMkLst>
            <pc:docMk/>
            <pc:sldMk cId="595193944" sldId="257"/>
            <ac:spMk id="3" creationId="{00000000-0000-0000-0000-000000000000}"/>
          </ac:spMkLst>
        </pc:spChg>
      </pc:sldChg>
      <pc:sldChg chg="del">
        <pc:chgData name="Eduardo Maalouf" userId="a816a21a350b369f" providerId="LiveId" clId="{984A5674-2C1E-4BA3-9C74-F3B42D2BF89C}" dt="2022-02-20T17:13:29.831" v="553" actId="47"/>
        <pc:sldMkLst>
          <pc:docMk/>
          <pc:sldMk cId="2618421975" sldId="259"/>
        </pc:sldMkLst>
      </pc:sldChg>
      <pc:sldChg chg="del">
        <pc:chgData name="Eduardo Maalouf" userId="a816a21a350b369f" providerId="LiveId" clId="{984A5674-2C1E-4BA3-9C74-F3B42D2BF89C}" dt="2022-02-20T17:13:37.268" v="556" actId="47"/>
        <pc:sldMkLst>
          <pc:docMk/>
          <pc:sldMk cId="1084328701" sldId="260"/>
        </pc:sldMkLst>
      </pc:sldChg>
      <pc:sldChg chg="del">
        <pc:chgData name="Eduardo Maalouf" userId="a816a21a350b369f" providerId="LiveId" clId="{984A5674-2C1E-4BA3-9C74-F3B42D2BF89C}" dt="2022-02-20T17:13:38.888" v="557" actId="47"/>
        <pc:sldMkLst>
          <pc:docMk/>
          <pc:sldMk cId="3217200435" sldId="261"/>
        </pc:sldMkLst>
      </pc:sldChg>
      <pc:sldChg chg="del">
        <pc:chgData name="Eduardo Maalouf" userId="a816a21a350b369f" providerId="LiveId" clId="{984A5674-2C1E-4BA3-9C74-F3B42D2BF89C}" dt="2022-02-20T17:13:40.307" v="558" actId="47"/>
        <pc:sldMkLst>
          <pc:docMk/>
          <pc:sldMk cId="1642050621" sldId="263"/>
        </pc:sldMkLst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608354590" sldId="285"/>
        </pc:sldMkLst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2087458149" sldId="287"/>
        </pc:sldMkLst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1359924064" sldId="288"/>
        </pc:sldMkLst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1284933640" sldId="289"/>
        </pc:sldMkLst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3705591501" sldId="290"/>
        </pc:sldMkLst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1836730606" sldId="291"/>
        </pc:sldMkLst>
      </pc:sldChg>
      <pc:sldChg chg="del">
        <pc:chgData name="Eduardo Maalouf" userId="a816a21a350b369f" providerId="LiveId" clId="{984A5674-2C1E-4BA3-9C74-F3B42D2BF89C}" dt="2022-02-20T17:13:41.662" v="559" actId="47"/>
        <pc:sldMkLst>
          <pc:docMk/>
          <pc:sldMk cId="0" sldId="292"/>
        </pc:sldMkLst>
      </pc:sldChg>
      <pc:sldChg chg="del">
        <pc:chgData name="Eduardo Maalouf" userId="a816a21a350b369f" providerId="LiveId" clId="{984A5674-2C1E-4BA3-9C74-F3B42D2BF89C}" dt="2022-02-20T17:13:43.884" v="560" actId="47"/>
        <pc:sldMkLst>
          <pc:docMk/>
          <pc:sldMk cId="664939043" sldId="293"/>
        </pc:sldMkLst>
      </pc:sldChg>
      <pc:sldChg chg="del">
        <pc:chgData name="Eduardo Maalouf" userId="a816a21a350b369f" providerId="LiveId" clId="{984A5674-2C1E-4BA3-9C74-F3B42D2BF89C}" dt="2022-02-20T17:13:45.162" v="561" actId="47"/>
        <pc:sldMkLst>
          <pc:docMk/>
          <pc:sldMk cId="2884184902" sldId="294"/>
        </pc:sldMkLst>
      </pc:sldChg>
      <pc:sldChg chg="addSp delSp modSp mod">
        <pc:chgData name="Eduardo Maalouf" userId="a816a21a350b369f" providerId="LiveId" clId="{984A5674-2C1E-4BA3-9C74-F3B42D2BF89C}" dt="2022-02-21T00:15:01.951" v="15493" actId="113"/>
        <pc:sldMkLst>
          <pc:docMk/>
          <pc:sldMk cId="398941471" sldId="295"/>
        </pc:sldMkLst>
        <pc:spChg chg="mod">
          <ac:chgData name="Eduardo Maalouf" userId="a816a21a350b369f" providerId="LiveId" clId="{984A5674-2C1E-4BA3-9C74-F3B42D2BF89C}" dt="2022-02-20T17:13:58.380" v="600" actId="20577"/>
          <ac:spMkLst>
            <pc:docMk/>
            <pc:sldMk cId="398941471" sldId="295"/>
            <ac:spMk id="8" creationId="{230E679F-17E0-4F89-8A75-1FB3BA267193}"/>
          </ac:spMkLst>
        </pc:spChg>
        <pc:spChg chg="mod">
          <ac:chgData name="Eduardo Maalouf" userId="a816a21a350b369f" providerId="LiveId" clId="{984A5674-2C1E-4BA3-9C74-F3B42D2BF89C}" dt="2022-02-21T00:15:01.951" v="15493" actId="113"/>
          <ac:spMkLst>
            <pc:docMk/>
            <pc:sldMk cId="398941471" sldId="295"/>
            <ac:spMk id="10" creationId="{9150D67D-E106-445A-A106-E11002411E5D}"/>
          </ac:spMkLst>
        </pc:spChg>
        <pc:picChg chg="add del mod">
          <ac:chgData name="Eduardo Maalouf" userId="a816a21a350b369f" providerId="LiveId" clId="{984A5674-2C1E-4BA3-9C74-F3B42D2BF89C}" dt="2022-02-20T23:06:42.902" v="13373" actId="478"/>
          <ac:picMkLst>
            <pc:docMk/>
            <pc:sldMk cId="398941471" sldId="295"/>
            <ac:picMk id="3" creationId="{EBAEEA02-2B4C-4BFE-9628-A1B3D9D75F87}"/>
          </ac:picMkLst>
        </pc:picChg>
        <pc:picChg chg="add mod">
          <ac:chgData name="Eduardo Maalouf" userId="a816a21a350b369f" providerId="LiveId" clId="{984A5674-2C1E-4BA3-9C74-F3B42D2BF89C}" dt="2022-02-21T00:14:21.506" v="15492" actId="1076"/>
          <ac:picMkLst>
            <pc:docMk/>
            <pc:sldMk cId="398941471" sldId="295"/>
            <ac:picMk id="6" creationId="{F5926528-83AC-4127-A841-0FA44078AEBA}"/>
          </ac:picMkLst>
        </pc:picChg>
      </pc:sldChg>
      <pc:sldChg chg="addSp delSp modSp mod">
        <pc:chgData name="Eduardo Maalouf" userId="a816a21a350b369f" providerId="LiveId" clId="{984A5674-2C1E-4BA3-9C74-F3B42D2BF89C}" dt="2022-02-20T23:42:45.040" v="14742" actId="20577"/>
        <pc:sldMkLst>
          <pc:docMk/>
          <pc:sldMk cId="2267378016" sldId="296"/>
        </pc:sldMkLst>
        <pc:spChg chg="add mod">
          <ac:chgData name="Eduardo Maalouf" userId="a816a21a350b369f" providerId="LiveId" clId="{984A5674-2C1E-4BA3-9C74-F3B42D2BF89C}" dt="2022-02-20T18:02:28.494" v="2023"/>
          <ac:spMkLst>
            <pc:docMk/>
            <pc:sldMk cId="2267378016" sldId="296"/>
            <ac:spMk id="5" creationId="{BF9CFBCB-6BFC-40A5-B152-60F6C25B2948}"/>
          </ac:spMkLst>
        </pc:spChg>
        <pc:spChg chg="mod">
          <ac:chgData name="Eduardo Maalouf" userId="a816a21a350b369f" providerId="LiveId" clId="{984A5674-2C1E-4BA3-9C74-F3B42D2BF89C}" dt="2022-02-20T21:28:26.887" v="11668" actId="20577"/>
          <ac:spMkLst>
            <pc:docMk/>
            <pc:sldMk cId="2267378016" sldId="296"/>
            <ac:spMk id="8" creationId="{230E679F-17E0-4F89-8A75-1FB3BA267193}"/>
          </ac:spMkLst>
        </pc:spChg>
        <pc:spChg chg="add del mod">
          <ac:chgData name="Eduardo Maalouf" userId="a816a21a350b369f" providerId="LiveId" clId="{984A5674-2C1E-4BA3-9C74-F3B42D2BF89C}" dt="2022-02-20T18:11:16.842" v="2486" actId="478"/>
          <ac:spMkLst>
            <pc:docMk/>
            <pc:sldMk cId="2267378016" sldId="296"/>
            <ac:spMk id="9" creationId="{11F1CCD1-78E0-4ADB-9532-28855406FD79}"/>
          </ac:spMkLst>
        </pc:spChg>
        <pc:spChg chg="mod">
          <ac:chgData name="Eduardo Maalouf" userId="a816a21a350b369f" providerId="LiveId" clId="{984A5674-2C1E-4BA3-9C74-F3B42D2BF89C}" dt="2022-02-20T17:27:23.072" v="1617" actId="6549"/>
          <ac:spMkLst>
            <pc:docMk/>
            <pc:sldMk cId="2267378016" sldId="296"/>
            <ac:spMk id="10" creationId="{9150D67D-E106-445A-A106-E11002411E5D}"/>
          </ac:spMkLst>
        </pc:spChg>
        <pc:spChg chg="add mod">
          <ac:chgData name="Eduardo Maalouf" userId="a816a21a350b369f" providerId="LiveId" clId="{984A5674-2C1E-4BA3-9C74-F3B42D2BF89C}" dt="2022-02-20T23:42:45.040" v="14742" actId="20577"/>
          <ac:spMkLst>
            <pc:docMk/>
            <pc:sldMk cId="2267378016" sldId="296"/>
            <ac:spMk id="11" creationId="{FE2ABE32-04F5-4868-9A75-B17C3A245F25}"/>
          </ac:spMkLst>
        </pc:spChg>
        <pc:picChg chg="add del mod">
          <ac:chgData name="Eduardo Maalouf" userId="a816a21a350b369f" providerId="LiveId" clId="{984A5674-2C1E-4BA3-9C74-F3B42D2BF89C}" dt="2022-02-20T18:04:49.876" v="2068" actId="478"/>
          <ac:picMkLst>
            <pc:docMk/>
            <pc:sldMk cId="2267378016" sldId="296"/>
            <ac:picMk id="3" creationId="{4F8EA70E-61B1-4FE9-B133-B962DD5045DB}"/>
          </ac:picMkLst>
        </pc:picChg>
      </pc:sldChg>
      <pc:sldChg chg="modSp add mod ord">
        <pc:chgData name="Eduardo Maalouf" userId="a816a21a350b369f" providerId="LiveId" clId="{984A5674-2C1E-4BA3-9C74-F3B42D2BF89C}" dt="2022-02-20T23:25:55.841" v="14157" actId="1076"/>
        <pc:sldMkLst>
          <pc:docMk/>
          <pc:sldMk cId="2732935291" sldId="297"/>
        </pc:sldMkLst>
        <pc:spChg chg="mod">
          <ac:chgData name="Eduardo Maalouf" userId="a816a21a350b369f" providerId="LiveId" clId="{984A5674-2C1E-4BA3-9C74-F3B42D2BF89C}" dt="2022-02-20T21:28:22.780" v="11667" actId="6549"/>
          <ac:spMkLst>
            <pc:docMk/>
            <pc:sldMk cId="2732935291" sldId="297"/>
            <ac:spMk id="8" creationId="{230E679F-17E0-4F89-8A75-1FB3BA267193}"/>
          </ac:spMkLst>
        </pc:spChg>
        <pc:spChg chg="mod">
          <ac:chgData name="Eduardo Maalouf" userId="a816a21a350b369f" providerId="LiveId" clId="{984A5674-2C1E-4BA3-9C74-F3B42D2BF89C}" dt="2022-02-20T23:25:49.723" v="14156" actId="20577"/>
          <ac:spMkLst>
            <pc:docMk/>
            <pc:sldMk cId="2732935291" sldId="297"/>
            <ac:spMk id="9" creationId="{11F1CCD1-78E0-4ADB-9532-28855406FD79}"/>
          </ac:spMkLst>
        </pc:spChg>
        <pc:spChg chg="mod">
          <ac:chgData name="Eduardo Maalouf" userId="a816a21a350b369f" providerId="LiveId" clId="{984A5674-2C1E-4BA3-9C74-F3B42D2BF89C}" dt="2022-02-20T22:56:14.474" v="13265" actId="1076"/>
          <ac:spMkLst>
            <pc:docMk/>
            <pc:sldMk cId="2732935291" sldId="297"/>
            <ac:spMk id="10" creationId="{9150D67D-E106-445A-A106-E11002411E5D}"/>
          </ac:spMkLst>
        </pc:spChg>
        <pc:spChg chg="mod">
          <ac:chgData name="Eduardo Maalouf" userId="a816a21a350b369f" providerId="LiveId" clId="{984A5674-2C1E-4BA3-9C74-F3B42D2BF89C}" dt="2022-02-20T23:25:55.841" v="14157" actId="1076"/>
          <ac:spMkLst>
            <pc:docMk/>
            <pc:sldMk cId="2732935291" sldId="297"/>
            <ac:spMk id="11" creationId="{FE2ABE32-04F5-4868-9A75-B17C3A245F25}"/>
          </ac:spMkLst>
        </pc:spChg>
      </pc:sldChg>
      <pc:sldChg chg="modSp add mod">
        <pc:chgData name="Eduardo Maalouf" userId="a816a21a350b369f" providerId="LiveId" clId="{984A5674-2C1E-4BA3-9C74-F3B42D2BF89C}" dt="2022-02-21T00:17:21.167" v="15498" actId="20577"/>
        <pc:sldMkLst>
          <pc:docMk/>
          <pc:sldMk cId="328139693" sldId="298"/>
        </pc:sldMkLst>
        <pc:spChg chg="mod">
          <ac:chgData name="Eduardo Maalouf" userId="a816a21a350b369f" providerId="LiveId" clId="{984A5674-2C1E-4BA3-9C74-F3B42D2BF89C}" dt="2022-02-20T21:28:30.746" v="11669" actId="6549"/>
          <ac:spMkLst>
            <pc:docMk/>
            <pc:sldMk cId="328139693" sldId="298"/>
            <ac:spMk id="8" creationId="{230E679F-17E0-4F89-8A75-1FB3BA267193}"/>
          </ac:spMkLst>
        </pc:spChg>
        <pc:spChg chg="mod">
          <ac:chgData name="Eduardo Maalouf" userId="a816a21a350b369f" providerId="LiveId" clId="{984A5674-2C1E-4BA3-9C74-F3B42D2BF89C}" dt="2022-02-21T00:17:21.167" v="15498" actId="20577"/>
          <ac:spMkLst>
            <pc:docMk/>
            <pc:sldMk cId="328139693" sldId="298"/>
            <ac:spMk id="11" creationId="{FE2ABE32-04F5-4868-9A75-B17C3A245F25}"/>
          </ac:spMkLst>
        </pc:spChg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4120056712" sldId="298"/>
        </pc:sldMkLst>
      </pc:sldChg>
      <pc:sldChg chg="modSp add mod">
        <pc:chgData name="Eduardo Maalouf" userId="a816a21a350b369f" providerId="LiveId" clId="{984A5674-2C1E-4BA3-9C74-F3B42D2BF89C}" dt="2022-02-21T00:19:19.147" v="15505" actId="255"/>
        <pc:sldMkLst>
          <pc:docMk/>
          <pc:sldMk cId="1136896920" sldId="299"/>
        </pc:sldMkLst>
        <pc:spChg chg="mod">
          <ac:chgData name="Eduardo Maalouf" userId="a816a21a350b369f" providerId="LiveId" clId="{984A5674-2C1E-4BA3-9C74-F3B42D2BF89C}" dt="2022-02-20T21:28:34.133" v="11670" actId="20577"/>
          <ac:spMkLst>
            <pc:docMk/>
            <pc:sldMk cId="1136896920" sldId="299"/>
            <ac:spMk id="8" creationId="{230E679F-17E0-4F89-8A75-1FB3BA267193}"/>
          </ac:spMkLst>
        </pc:spChg>
        <pc:spChg chg="mod">
          <ac:chgData name="Eduardo Maalouf" userId="a816a21a350b369f" providerId="LiveId" clId="{984A5674-2C1E-4BA3-9C74-F3B42D2BF89C}" dt="2022-02-21T00:19:19.147" v="15505" actId="255"/>
          <ac:spMkLst>
            <pc:docMk/>
            <pc:sldMk cId="1136896920" sldId="299"/>
            <ac:spMk id="11" creationId="{FE2ABE32-04F5-4868-9A75-B17C3A245F25}"/>
          </ac:spMkLst>
        </pc:spChg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1210178675" sldId="299"/>
        </pc:sldMkLst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1837605664" sldId="300"/>
        </pc:sldMkLst>
      </pc:sldChg>
      <pc:sldChg chg="modSp add mod">
        <pc:chgData name="Eduardo Maalouf" userId="a816a21a350b369f" providerId="LiveId" clId="{984A5674-2C1E-4BA3-9C74-F3B42D2BF89C}" dt="2022-02-20T20:02:32.115" v="7962" actId="20577"/>
        <pc:sldMkLst>
          <pc:docMk/>
          <pc:sldMk cId="3036794557" sldId="300"/>
        </pc:sldMkLst>
        <pc:spChg chg="mod">
          <ac:chgData name="Eduardo Maalouf" userId="a816a21a350b369f" providerId="LiveId" clId="{984A5674-2C1E-4BA3-9C74-F3B42D2BF89C}" dt="2022-02-20T19:43:04.850" v="6998" actId="6549"/>
          <ac:spMkLst>
            <pc:docMk/>
            <pc:sldMk cId="3036794557" sldId="300"/>
            <ac:spMk id="8" creationId="{230E679F-17E0-4F89-8A75-1FB3BA267193}"/>
          </ac:spMkLst>
        </pc:spChg>
        <pc:spChg chg="mod">
          <ac:chgData name="Eduardo Maalouf" userId="a816a21a350b369f" providerId="LiveId" clId="{984A5674-2C1E-4BA3-9C74-F3B42D2BF89C}" dt="2022-02-20T20:02:32.115" v="7962" actId="20577"/>
          <ac:spMkLst>
            <pc:docMk/>
            <pc:sldMk cId="3036794557" sldId="300"/>
            <ac:spMk id="11" creationId="{FE2ABE32-04F5-4868-9A75-B17C3A245F25}"/>
          </ac:spMkLst>
        </pc:spChg>
      </pc:sldChg>
      <pc:sldChg chg="modSp add mod">
        <pc:chgData name="Eduardo Maalouf" userId="a816a21a350b369f" providerId="LiveId" clId="{984A5674-2C1E-4BA3-9C74-F3B42D2BF89C}" dt="2022-02-20T23:51:53.984" v="14765" actId="255"/>
        <pc:sldMkLst>
          <pc:docMk/>
          <pc:sldMk cId="380215526" sldId="301"/>
        </pc:sldMkLst>
        <pc:spChg chg="mod">
          <ac:chgData name="Eduardo Maalouf" userId="a816a21a350b369f" providerId="LiveId" clId="{984A5674-2C1E-4BA3-9C74-F3B42D2BF89C}" dt="2022-02-20T19:43:27.210" v="7031" actId="20577"/>
          <ac:spMkLst>
            <pc:docMk/>
            <pc:sldMk cId="380215526" sldId="301"/>
            <ac:spMk id="8" creationId="{230E679F-17E0-4F89-8A75-1FB3BA267193}"/>
          </ac:spMkLst>
        </pc:spChg>
        <pc:spChg chg="mod">
          <ac:chgData name="Eduardo Maalouf" userId="a816a21a350b369f" providerId="LiveId" clId="{984A5674-2C1E-4BA3-9C74-F3B42D2BF89C}" dt="2022-02-20T23:51:53.984" v="14765" actId="255"/>
          <ac:spMkLst>
            <pc:docMk/>
            <pc:sldMk cId="380215526" sldId="301"/>
            <ac:spMk id="11" creationId="{FE2ABE32-04F5-4868-9A75-B17C3A245F25}"/>
          </ac:spMkLst>
        </pc:spChg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670715571" sldId="301"/>
        </pc:sldMkLst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392370091" sldId="302"/>
        </pc:sldMkLst>
      </pc:sldChg>
      <pc:sldChg chg="add del">
        <pc:chgData name="Eduardo Maalouf" userId="a816a21a350b369f" providerId="LiveId" clId="{984A5674-2C1E-4BA3-9C74-F3B42D2BF89C}" dt="2022-02-20T21:56:17.959" v="11874" actId="47"/>
        <pc:sldMkLst>
          <pc:docMk/>
          <pc:sldMk cId="2114777021" sldId="302"/>
        </pc:sldMkLst>
      </pc:sldChg>
      <pc:sldChg chg="modSp add mod">
        <pc:chgData name="Eduardo Maalouf" userId="a816a21a350b369f" providerId="LiveId" clId="{984A5674-2C1E-4BA3-9C74-F3B42D2BF89C}" dt="2022-02-20T20:27:25.929" v="9424" actId="207"/>
        <pc:sldMkLst>
          <pc:docMk/>
          <pc:sldMk cId="715429230" sldId="303"/>
        </pc:sldMkLst>
        <pc:spChg chg="mod">
          <ac:chgData name="Eduardo Maalouf" userId="a816a21a350b369f" providerId="LiveId" clId="{984A5674-2C1E-4BA3-9C74-F3B42D2BF89C}" dt="2022-02-20T20:27:25.929" v="9424" actId="207"/>
          <ac:spMkLst>
            <pc:docMk/>
            <pc:sldMk cId="715429230" sldId="303"/>
            <ac:spMk id="11" creationId="{FE2ABE32-04F5-4868-9A75-B17C3A245F25}"/>
          </ac:spMkLst>
        </pc:spChg>
      </pc:sldChg>
      <pc:sldChg chg="del">
        <pc:chgData name="Eduardo Maalouf" userId="a816a21a350b369f" providerId="LiveId" clId="{984A5674-2C1E-4BA3-9C74-F3B42D2BF89C}" dt="2022-02-20T17:13:35.780" v="555" actId="47"/>
        <pc:sldMkLst>
          <pc:docMk/>
          <pc:sldMk cId="2890645110" sldId="303"/>
        </pc:sldMkLst>
      </pc:sldChg>
      <pc:sldChg chg="del">
        <pc:chgData name="Eduardo Maalouf" userId="a816a21a350b369f" providerId="LiveId" clId="{984A5674-2C1E-4BA3-9C74-F3B42D2BF89C}" dt="2022-02-20T17:13:33.240" v="554" actId="47"/>
        <pc:sldMkLst>
          <pc:docMk/>
          <pc:sldMk cId="742906286" sldId="304"/>
        </pc:sldMkLst>
      </pc:sldChg>
      <pc:sldChg chg="addSp delSp modSp add del mod">
        <pc:chgData name="Eduardo Maalouf" userId="a816a21a350b369f" providerId="LiveId" clId="{984A5674-2C1E-4BA3-9C74-F3B42D2BF89C}" dt="2022-02-20T20:33:38.716" v="9498" actId="47"/>
        <pc:sldMkLst>
          <pc:docMk/>
          <pc:sldMk cId="3330141434" sldId="304"/>
        </pc:sldMkLst>
        <pc:spChg chg="add mod">
          <ac:chgData name="Eduardo Maalouf" userId="a816a21a350b369f" providerId="LiveId" clId="{984A5674-2C1E-4BA3-9C74-F3B42D2BF89C}" dt="2022-02-20T20:30:32.547" v="9453"/>
          <ac:spMkLst>
            <pc:docMk/>
            <pc:sldMk cId="3330141434" sldId="304"/>
            <ac:spMk id="9" creationId="{455818FA-E55E-4591-943B-28E2431A2048}"/>
          </ac:spMkLst>
        </pc:spChg>
        <pc:spChg chg="add del mod">
          <ac:chgData name="Eduardo Maalouf" userId="a816a21a350b369f" providerId="LiveId" clId="{984A5674-2C1E-4BA3-9C74-F3B42D2BF89C}" dt="2022-02-20T20:27:47.941" v="9428" actId="47"/>
          <ac:spMkLst>
            <pc:docMk/>
            <pc:sldMk cId="3330141434" sldId="304"/>
            <ac:spMk id="11" creationId="{FE2ABE32-04F5-4868-9A75-B17C3A245F25}"/>
          </ac:spMkLst>
        </pc:spChg>
      </pc:sldChg>
      <pc:sldChg chg="modSp add mod ord">
        <pc:chgData name="Eduardo Maalouf" userId="a816a21a350b369f" providerId="LiveId" clId="{984A5674-2C1E-4BA3-9C74-F3B42D2BF89C}" dt="2022-02-20T20:34:48.821" v="9517" actId="6549"/>
        <pc:sldMkLst>
          <pc:docMk/>
          <pc:sldMk cId="162022006" sldId="305"/>
        </pc:sldMkLst>
        <pc:spChg chg="mod">
          <ac:chgData name="Eduardo Maalouf" userId="a816a21a350b369f" providerId="LiveId" clId="{984A5674-2C1E-4BA3-9C74-F3B42D2BF89C}" dt="2022-02-20T20:34:48.821" v="9517" actId="6549"/>
          <ac:spMkLst>
            <pc:docMk/>
            <pc:sldMk cId="162022006" sldId="305"/>
            <ac:spMk id="9" creationId="{455818FA-E55E-4591-943B-28E2431A2048}"/>
          </ac:spMkLst>
        </pc:spChg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1648183617" sldId="305"/>
        </pc:sldMkLst>
      </pc:sldChg>
      <pc:sldChg chg="addSp modSp add mod">
        <pc:chgData name="Eduardo Maalouf" userId="a816a21a350b369f" providerId="LiveId" clId="{984A5674-2C1E-4BA3-9C74-F3B42D2BF89C}" dt="2022-02-20T22:50:35.545" v="11876" actId="123"/>
        <pc:sldMkLst>
          <pc:docMk/>
          <pc:sldMk cId="1353344356" sldId="306"/>
        </pc:sldMkLst>
        <pc:spChg chg="mod">
          <ac:chgData name="Eduardo Maalouf" userId="a816a21a350b369f" providerId="LiveId" clId="{984A5674-2C1E-4BA3-9C74-F3B42D2BF89C}" dt="2022-02-20T22:50:35.545" v="11876" actId="123"/>
          <ac:spMkLst>
            <pc:docMk/>
            <pc:sldMk cId="1353344356" sldId="306"/>
            <ac:spMk id="9" creationId="{455818FA-E55E-4591-943B-28E2431A2048}"/>
          </ac:spMkLst>
        </pc:spChg>
        <pc:picChg chg="add mod">
          <ac:chgData name="Eduardo Maalouf" userId="a816a21a350b369f" providerId="LiveId" clId="{984A5674-2C1E-4BA3-9C74-F3B42D2BF89C}" dt="2022-02-20T21:28:06.521" v="11666" actId="1035"/>
          <ac:picMkLst>
            <pc:docMk/>
            <pc:sldMk cId="1353344356" sldId="306"/>
            <ac:picMk id="3" creationId="{7B4B9A68-1AB9-4FB3-88E3-507BBC225CF3}"/>
          </ac:picMkLst>
        </pc:picChg>
      </pc:sldChg>
      <pc:sldChg chg="del">
        <pc:chgData name="Eduardo Maalouf" userId="a816a21a350b369f" providerId="LiveId" clId="{984A5674-2C1E-4BA3-9C74-F3B42D2BF89C}" dt="2022-02-20T18:07:22.003" v="2172" actId="47"/>
        <pc:sldMkLst>
          <pc:docMk/>
          <pc:sldMk cId="1429958411" sldId="306"/>
        </pc:sldMkLst>
      </pc:sldChg>
      <pc:sldChg chg="addSp delSp modSp add mod">
        <pc:chgData name="Eduardo Maalouf" userId="a816a21a350b369f" providerId="LiveId" clId="{984A5674-2C1E-4BA3-9C74-F3B42D2BF89C}" dt="2022-02-21T00:21:05.410" v="15509" actId="1076"/>
        <pc:sldMkLst>
          <pc:docMk/>
          <pc:sldMk cId="1479942777" sldId="307"/>
        </pc:sldMkLst>
        <pc:spChg chg="add mod">
          <ac:chgData name="Eduardo Maalouf" userId="a816a21a350b369f" providerId="LiveId" clId="{984A5674-2C1E-4BA3-9C74-F3B42D2BF89C}" dt="2022-02-21T00:21:05.410" v="15509" actId="1076"/>
          <ac:spMkLst>
            <pc:docMk/>
            <pc:sldMk cId="1479942777" sldId="307"/>
            <ac:spMk id="6" creationId="{80DBF864-5C4A-44BD-8C54-D6D07F75917D}"/>
          </ac:spMkLst>
        </pc:spChg>
        <pc:spChg chg="del">
          <ac:chgData name="Eduardo Maalouf" userId="a816a21a350b369f" providerId="LiveId" clId="{984A5674-2C1E-4BA3-9C74-F3B42D2BF89C}" dt="2022-02-20T20:48:19.875" v="9733" actId="478"/>
          <ac:spMkLst>
            <pc:docMk/>
            <pc:sldMk cId="1479942777" sldId="307"/>
            <ac:spMk id="11" creationId="{FE2ABE32-04F5-4868-9A75-B17C3A245F25}"/>
          </ac:spMkLst>
        </pc:spChg>
        <pc:picChg chg="add mod">
          <ac:chgData name="Eduardo Maalouf" userId="a816a21a350b369f" providerId="LiveId" clId="{984A5674-2C1E-4BA3-9C74-F3B42D2BF89C}" dt="2022-02-21T00:21:01.215" v="15508" actId="14100"/>
          <ac:picMkLst>
            <pc:docMk/>
            <pc:sldMk cId="1479942777" sldId="307"/>
            <ac:picMk id="3" creationId="{8A36A175-7E7A-44CD-AD95-ADA977B59589}"/>
          </ac:picMkLst>
        </pc:picChg>
      </pc:sldChg>
      <pc:sldChg chg="modSp add mod ord">
        <pc:chgData name="Eduardo Maalouf" userId="a816a21a350b369f" providerId="LiveId" clId="{984A5674-2C1E-4BA3-9C74-F3B42D2BF89C}" dt="2022-02-21T00:23:00.480" v="15525" actId="20577"/>
        <pc:sldMkLst>
          <pc:docMk/>
          <pc:sldMk cId="2069074635" sldId="308"/>
        </pc:sldMkLst>
        <pc:spChg chg="mod">
          <ac:chgData name="Eduardo Maalouf" userId="a816a21a350b369f" providerId="LiveId" clId="{984A5674-2C1E-4BA3-9C74-F3B42D2BF89C}" dt="2022-02-20T21:14:50.396" v="11481" actId="20577"/>
          <ac:spMkLst>
            <pc:docMk/>
            <pc:sldMk cId="2069074635" sldId="308"/>
            <ac:spMk id="8" creationId="{230E679F-17E0-4F89-8A75-1FB3BA267193}"/>
          </ac:spMkLst>
        </pc:spChg>
        <pc:spChg chg="mod">
          <ac:chgData name="Eduardo Maalouf" userId="a816a21a350b369f" providerId="LiveId" clId="{984A5674-2C1E-4BA3-9C74-F3B42D2BF89C}" dt="2022-02-21T00:23:00.480" v="15525" actId="20577"/>
          <ac:spMkLst>
            <pc:docMk/>
            <pc:sldMk cId="2069074635" sldId="308"/>
            <ac:spMk id="9" creationId="{455818FA-E55E-4591-943B-28E2431A2048}"/>
          </ac:spMkLst>
        </pc:spChg>
      </pc:sldChg>
      <pc:sldChg chg="addSp modSp add mod ord">
        <pc:chgData name="Eduardo Maalouf" userId="a816a21a350b369f" providerId="LiveId" clId="{984A5674-2C1E-4BA3-9C74-F3B42D2BF89C}" dt="2022-02-20T23:40:32.463" v="14740" actId="6549"/>
        <pc:sldMkLst>
          <pc:docMk/>
          <pc:sldMk cId="1606299431" sldId="309"/>
        </pc:sldMkLst>
        <pc:spChg chg="add mod">
          <ac:chgData name="Eduardo Maalouf" userId="a816a21a350b369f" providerId="LiveId" clId="{984A5674-2C1E-4BA3-9C74-F3B42D2BF89C}" dt="2022-02-20T23:01:46.232" v="13345" actId="6549"/>
          <ac:spMkLst>
            <pc:docMk/>
            <pc:sldMk cId="1606299431" sldId="309"/>
            <ac:spMk id="9" creationId="{9EA30D12-EAB8-43F8-91EC-97B040D5872E}"/>
          </ac:spMkLst>
        </pc:spChg>
        <pc:spChg chg="mod">
          <ac:chgData name="Eduardo Maalouf" userId="a816a21a350b369f" providerId="LiveId" clId="{984A5674-2C1E-4BA3-9C74-F3B42D2BF89C}" dt="2022-02-20T23:40:32.463" v="14740" actId="6549"/>
          <ac:spMkLst>
            <pc:docMk/>
            <pc:sldMk cId="1606299431" sldId="309"/>
            <ac:spMk id="10" creationId="{9150D67D-E106-445A-A106-E11002411E5D}"/>
          </ac:spMkLst>
        </pc:spChg>
        <pc:graphicFrameChg chg="add mod modGraphic">
          <ac:chgData name="Eduardo Maalouf" userId="a816a21a350b369f" providerId="LiveId" clId="{984A5674-2C1E-4BA3-9C74-F3B42D2BF89C}" dt="2022-02-20T23:02:34.604" v="13356" actId="113"/>
          <ac:graphicFrameMkLst>
            <pc:docMk/>
            <pc:sldMk cId="1606299431" sldId="309"/>
            <ac:graphicFrameMk id="2" creationId="{CE4F272D-5ED6-4214-B772-7485CA2D8876}"/>
          </ac:graphicFrameMkLst>
        </pc:graphicFrameChg>
      </pc:sldChg>
      <pc:sldChg chg="modSp add del mod">
        <pc:chgData name="Eduardo Maalouf" userId="a816a21a350b369f" providerId="LiveId" clId="{984A5674-2C1E-4BA3-9C74-F3B42D2BF89C}" dt="2022-02-20T21:27:56.572" v="11663" actId="47"/>
        <pc:sldMkLst>
          <pc:docMk/>
          <pc:sldMk cId="3292790847" sldId="309"/>
        </pc:sldMkLst>
        <pc:spChg chg="mod">
          <ac:chgData name="Eduardo Maalouf" userId="a816a21a350b369f" providerId="LiveId" clId="{984A5674-2C1E-4BA3-9C74-F3B42D2BF89C}" dt="2022-02-20T21:15:34.233" v="11540" actId="6549"/>
          <ac:spMkLst>
            <pc:docMk/>
            <pc:sldMk cId="3292790847" sldId="309"/>
            <ac:spMk id="8" creationId="{230E679F-17E0-4F89-8A75-1FB3BA267193}"/>
          </ac:spMkLst>
        </pc:spChg>
        <pc:spChg chg="mod">
          <ac:chgData name="Eduardo Maalouf" userId="a816a21a350b369f" providerId="LiveId" clId="{984A5674-2C1E-4BA3-9C74-F3B42D2BF89C}" dt="2022-02-20T21:24:32.516" v="11558" actId="20577"/>
          <ac:spMkLst>
            <pc:docMk/>
            <pc:sldMk cId="3292790847" sldId="309"/>
            <ac:spMk id="9" creationId="{455818FA-E55E-4591-943B-28E2431A2048}"/>
          </ac:spMkLst>
        </pc:spChg>
      </pc:sldChg>
      <pc:sldChg chg="modSp add del mod">
        <pc:chgData name="Eduardo Maalouf" userId="a816a21a350b369f" providerId="LiveId" clId="{984A5674-2C1E-4BA3-9C74-F3B42D2BF89C}" dt="2022-02-20T23:35:08.342" v="14707" actId="47"/>
        <pc:sldMkLst>
          <pc:docMk/>
          <pc:sldMk cId="1379176910" sldId="310"/>
        </pc:sldMkLst>
        <pc:spChg chg="mod">
          <ac:chgData name="Eduardo Maalouf" userId="a816a21a350b369f" providerId="LiveId" clId="{984A5674-2C1E-4BA3-9C74-F3B42D2BF89C}" dt="2022-02-20T23:15:40.647" v="13406" actId="20577"/>
          <ac:spMkLst>
            <pc:docMk/>
            <pc:sldMk cId="1379176910" sldId="310"/>
            <ac:spMk id="8" creationId="{230E679F-17E0-4F89-8A75-1FB3BA267193}"/>
          </ac:spMkLst>
        </pc:spChg>
        <pc:spChg chg="mod">
          <ac:chgData name="Eduardo Maalouf" userId="a816a21a350b369f" providerId="LiveId" clId="{984A5674-2C1E-4BA3-9C74-F3B42D2BF89C}" dt="2022-02-20T23:34:52.572" v="14706" actId="20577"/>
          <ac:spMkLst>
            <pc:docMk/>
            <pc:sldMk cId="1379176910" sldId="310"/>
            <ac:spMk id="11" creationId="{FE2ABE32-04F5-4868-9A75-B17C3A245F2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5DEB95-DE12-44F2-9B4D-391FE88C87BC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15A3383-4F52-47FA-A827-F997278E1C34}">
      <dgm:prSet phldrT="[Texto]"/>
      <dgm:spPr/>
      <dgm:t>
        <a:bodyPr/>
        <a:lstStyle/>
        <a:p>
          <a:r>
            <a:rPr lang="pt-BR" b="1" dirty="0"/>
            <a:t>Individuo</a:t>
          </a:r>
        </a:p>
      </dgm:t>
    </dgm:pt>
    <dgm:pt modelId="{8D5140EC-E722-4B80-A682-5149760B952F}" type="parTrans" cxnId="{ADAF45B0-254C-41CD-B213-542991123C51}">
      <dgm:prSet/>
      <dgm:spPr/>
      <dgm:t>
        <a:bodyPr/>
        <a:lstStyle/>
        <a:p>
          <a:endParaRPr lang="pt-BR" b="1"/>
        </a:p>
      </dgm:t>
    </dgm:pt>
    <dgm:pt modelId="{04BE8A75-77D5-4BA4-A416-50E2A74F5D65}" type="sibTrans" cxnId="{ADAF45B0-254C-41CD-B213-542991123C51}">
      <dgm:prSet/>
      <dgm:spPr/>
      <dgm:t>
        <a:bodyPr/>
        <a:lstStyle/>
        <a:p>
          <a:endParaRPr lang="pt-BR" b="1"/>
        </a:p>
      </dgm:t>
    </dgm:pt>
    <dgm:pt modelId="{05849B47-D288-4DC3-B5A7-DC2610BA54A5}">
      <dgm:prSet phldrT="[Texto]"/>
      <dgm:spPr/>
      <dgm:t>
        <a:bodyPr/>
        <a:lstStyle/>
        <a:p>
          <a:r>
            <a:rPr lang="pt-BR" b="1" dirty="0"/>
            <a:t>Pluralidade</a:t>
          </a:r>
        </a:p>
      </dgm:t>
    </dgm:pt>
    <dgm:pt modelId="{8360162F-E036-44C6-9C2E-731B360AEA0C}" type="parTrans" cxnId="{DE6AFF42-72CF-44BF-AC90-B4A027B01F56}">
      <dgm:prSet/>
      <dgm:spPr/>
      <dgm:t>
        <a:bodyPr/>
        <a:lstStyle/>
        <a:p>
          <a:endParaRPr lang="pt-BR" b="1"/>
        </a:p>
      </dgm:t>
    </dgm:pt>
    <dgm:pt modelId="{4E1D93C6-655F-47F5-B516-AD08C30FF894}" type="sibTrans" cxnId="{DE6AFF42-72CF-44BF-AC90-B4A027B01F56}">
      <dgm:prSet/>
      <dgm:spPr/>
      <dgm:t>
        <a:bodyPr/>
        <a:lstStyle/>
        <a:p>
          <a:endParaRPr lang="pt-BR" b="1"/>
        </a:p>
      </dgm:t>
    </dgm:pt>
    <dgm:pt modelId="{4A10206B-75BE-49F6-9F94-E00DF70D3A53}">
      <dgm:prSet phldrT="[Texto]"/>
      <dgm:spPr/>
      <dgm:t>
        <a:bodyPr/>
        <a:lstStyle/>
        <a:p>
          <a:r>
            <a:rPr lang="pt-BR" b="1" dirty="0"/>
            <a:t>Soluções</a:t>
          </a:r>
        </a:p>
      </dgm:t>
    </dgm:pt>
    <dgm:pt modelId="{8720A5A9-2D21-494C-AADB-F72C8451E20A}" type="parTrans" cxnId="{6917C2BA-5300-40B8-AA46-F698F6B778DD}">
      <dgm:prSet/>
      <dgm:spPr/>
      <dgm:t>
        <a:bodyPr/>
        <a:lstStyle/>
        <a:p>
          <a:endParaRPr lang="pt-BR" b="1"/>
        </a:p>
      </dgm:t>
    </dgm:pt>
    <dgm:pt modelId="{4776FE6A-88E2-46A9-85A9-004F16970A69}" type="sibTrans" cxnId="{6917C2BA-5300-40B8-AA46-F698F6B778DD}">
      <dgm:prSet/>
      <dgm:spPr/>
      <dgm:t>
        <a:bodyPr/>
        <a:lstStyle/>
        <a:p>
          <a:endParaRPr lang="pt-BR" b="1"/>
        </a:p>
      </dgm:t>
    </dgm:pt>
    <dgm:pt modelId="{1E0978AE-6BAB-4CB2-81C7-F08EC3D80DBF}" type="pres">
      <dgm:prSet presAssocID="{3D5DEB95-DE12-44F2-9B4D-391FE88C87BC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C0C31DC-BF6B-4353-97D4-91D84E499ADE}" type="pres">
      <dgm:prSet presAssocID="{115A3383-4F52-47FA-A827-F997278E1C34}" presName="Accent1" presStyleCnt="0"/>
      <dgm:spPr/>
    </dgm:pt>
    <dgm:pt modelId="{CDF62698-CA89-4EB7-B150-C979EB0E7EEF}" type="pres">
      <dgm:prSet presAssocID="{115A3383-4F52-47FA-A827-F997278E1C34}" presName="Accent" presStyleLbl="node1" presStyleIdx="0" presStyleCnt="3"/>
      <dgm:spPr/>
    </dgm:pt>
    <dgm:pt modelId="{A84B00CA-44E7-4E86-AA2E-9728F458A5A2}" type="pres">
      <dgm:prSet presAssocID="{115A3383-4F52-47FA-A827-F997278E1C34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3F6B2C9A-D1A7-4C0A-8A25-6B21A5832165}" type="pres">
      <dgm:prSet presAssocID="{05849B47-D288-4DC3-B5A7-DC2610BA54A5}" presName="Accent2" presStyleCnt="0"/>
      <dgm:spPr/>
    </dgm:pt>
    <dgm:pt modelId="{6774A366-5C97-44F5-A688-F4FACFAF2EC2}" type="pres">
      <dgm:prSet presAssocID="{05849B47-D288-4DC3-B5A7-DC2610BA54A5}" presName="Accent" presStyleLbl="node1" presStyleIdx="1" presStyleCnt="3"/>
      <dgm:spPr/>
    </dgm:pt>
    <dgm:pt modelId="{8BD7BFFB-C3C8-46AD-ACF7-1CC4BFDCCEBE}" type="pres">
      <dgm:prSet presAssocID="{05849B47-D288-4DC3-B5A7-DC2610BA54A5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46B2B208-6A2D-487E-9EE5-BA2A7BA300B6}" type="pres">
      <dgm:prSet presAssocID="{4A10206B-75BE-49F6-9F94-E00DF70D3A53}" presName="Accent3" presStyleCnt="0"/>
      <dgm:spPr/>
    </dgm:pt>
    <dgm:pt modelId="{EBB3A5E3-998E-46FE-889F-E6ED4329EFB8}" type="pres">
      <dgm:prSet presAssocID="{4A10206B-75BE-49F6-9F94-E00DF70D3A53}" presName="Accent" presStyleLbl="node1" presStyleIdx="2" presStyleCnt="3"/>
      <dgm:spPr/>
    </dgm:pt>
    <dgm:pt modelId="{0111D3FC-E673-4E8F-86DF-E00DCE954DB0}" type="pres">
      <dgm:prSet presAssocID="{4A10206B-75BE-49F6-9F94-E00DF70D3A53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494F1A0B-6A14-4D24-B0C4-9BFB394BC884}" type="presOf" srcId="{115A3383-4F52-47FA-A827-F997278E1C34}" destId="{A84B00CA-44E7-4E86-AA2E-9728F458A5A2}" srcOrd="0" destOrd="0" presId="urn:microsoft.com/office/officeart/2009/layout/CircleArrowProcess"/>
    <dgm:cxn modelId="{DE6AFF42-72CF-44BF-AC90-B4A027B01F56}" srcId="{3D5DEB95-DE12-44F2-9B4D-391FE88C87BC}" destId="{05849B47-D288-4DC3-B5A7-DC2610BA54A5}" srcOrd="1" destOrd="0" parTransId="{8360162F-E036-44C6-9C2E-731B360AEA0C}" sibTransId="{4E1D93C6-655F-47F5-B516-AD08C30FF894}"/>
    <dgm:cxn modelId="{FCD43175-39D6-4023-B0E8-DF5C26C6E49D}" type="presOf" srcId="{4A10206B-75BE-49F6-9F94-E00DF70D3A53}" destId="{0111D3FC-E673-4E8F-86DF-E00DCE954DB0}" srcOrd="0" destOrd="0" presId="urn:microsoft.com/office/officeart/2009/layout/CircleArrowProcess"/>
    <dgm:cxn modelId="{4059D282-0E3D-4C69-9C98-EF81C7EC7794}" type="presOf" srcId="{3D5DEB95-DE12-44F2-9B4D-391FE88C87BC}" destId="{1E0978AE-6BAB-4CB2-81C7-F08EC3D80DBF}" srcOrd="0" destOrd="0" presId="urn:microsoft.com/office/officeart/2009/layout/CircleArrowProcess"/>
    <dgm:cxn modelId="{5FE044A9-3013-4BED-AAC6-DCB41E413CD4}" type="presOf" srcId="{05849B47-D288-4DC3-B5A7-DC2610BA54A5}" destId="{8BD7BFFB-C3C8-46AD-ACF7-1CC4BFDCCEBE}" srcOrd="0" destOrd="0" presId="urn:microsoft.com/office/officeart/2009/layout/CircleArrowProcess"/>
    <dgm:cxn modelId="{ADAF45B0-254C-41CD-B213-542991123C51}" srcId="{3D5DEB95-DE12-44F2-9B4D-391FE88C87BC}" destId="{115A3383-4F52-47FA-A827-F997278E1C34}" srcOrd="0" destOrd="0" parTransId="{8D5140EC-E722-4B80-A682-5149760B952F}" sibTransId="{04BE8A75-77D5-4BA4-A416-50E2A74F5D65}"/>
    <dgm:cxn modelId="{6917C2BA-5300-40B8-AA46-F698F6B778DD}" srcId="{3D5DEB95-DE12-44F2-9B4D-391FE88C87BC}" destId="{4A10206B-75BE-49F6-9F94-E00DF70D3A53}" srcOrd="2" destOrd="0" parTransId="{8720A5A9-2D21-494C-AADB-F72C8451E20A}" sibTransId="{4776FE6A-88E2-46A9-85A9-004F16970A69}"/>
    <dgm:cxn modelId="{7D81FD57-948F-4CC6-A106-FB0D0FF27B52}" type="presParOf" srcId="{1E0978AE-6BAB-4CB2-81C7-F08EC3D80DBF}" destId="{4C0C31DC-BF6B-4353-97D4-91D84E499ADE}" srcOrd="0" destOrd="0" presId="urn:microsoft.com/office/officeart/2009/layout/CircleArrowProcess"/>
    <dgm:cxn modelId="{6104D885-F707-46FD-AF41-0AED10B793EA}" type="presParOf" srcId="{4C0C31DC-BF6B-4353-97D4-91D84E499ADE}" destId="{CDF62698-CA89-4EB7-B150-C979EB0E7EEF}" srcOrd="0" destOrd="0" presId="urn:microsoft.com/office/officeart/2009/layout/CircleArrowProcess"/>
    <dgm:cxn modelId="{6F2224A3-317F-410C-95C4-9DAFC4949919}" type="presParOf" srcId="{1E0978AE-6BAB-4CB2-81C7-F08EC3D80DBF}" destId="{A84B00CA-44E7-4E86-AA2E-9728F458A5A2}" srcOrd="1" destOrd="0" presId="urn:microsoft.com/office/officeart/2009/layout/CircleArrowProcess"/>
    <dgm:cxn modelId="{A04B6340-1E0F-455F-801A-5FD8A0D2180C}" type="presParOf" srcId="{1E0978AE-6BAB-4CB2-81C7-F08EC3D80DBF}" destId="{3F6B2C9A-D1A7-4C0A-8A25-6B21A5832165}" srcOrd="2" destOrd="0" presId="urn:microsoft.com/office/officeart/2009/layout/CircleArrowProcess"/>
    <dgm:cxn modelId="{97EA2476-E6A2-4B0C-9D56-8EAF8069AEA7}" type="presParOf" srcId="{3F6B2C9A-D1A7-4C0A-8A25-6B21A5832165}" destId="{6774A366-5C97-44F5-A688-F4FACFAF2EC2}" srcOrd="0" destOrd="0" presId="urn:microsoft.com/office/officeart/2009/layout/CircleArrowProcess"/>
    <dgm:cxn modelId="{723D6318-F876-4ED7-938D-6F81C15580C7}" type="presParOf" srcId="{1E0978AE-6BAB-4CB2-81C7-F08EC3D80DBF}" destId="{8BD7BFFB-C3C8-46AD-ACF7-1CC4BFDCCEBE}" srcOrd="3" destOrd="0" presId="urn:microsoft.com/office/officeart/2009/layout/CircleArrowProcess"/>
    <dgm:cxn modelId="{4819DBC5-EA25-43A6-8BD1-6205E1411F77}" type="presParOf" srcId="{1E0978AE-6BAB-4CB2-81C7-F08EC3D80DBF}" destId="{46B2B208-6A2D-487E-9EE5-BA2A7BA300B6}" srcOrd="4" destOrd="0" presId="urn:microsoft.com/office/officeart/2009/layout/CircleArrowProcess"/>
    <dgm:cxn modelId="{0DC37F2C-8A23-410E-83B6-65947B9D750E}" type="presParOf" srcId="{46B2B208-6A2D-487E-9EE5-BA2A7BA300B6}" destId="{EBB3A5E3-998E-46FE-889F-E6ED4329EFB8}" srcOrd="0" destOrd="0" presId="urn:microsoft.com/office/officeart/2009/layout/CircleArrowProcess"/>
    <dgm:cxn modelId="{59C96D40-F884-4DE1-9E44-954F55609E7D}" type="presParOf" srcId="{1E0978AE-6BAB-4CB2-81C7-F08EC3D80DBF}" destId="{0111D3FC-E673-4E8F-86DF-E00DCE954DB0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F62698-CA89-4EB7-B150-C979EB0E7EEF}">
      <dsp:nvSpPr>
        <dsp:cNvPr id="0" name=""/>
        <dsp:cNvSpPr/>
      </dsp:nvSpPr>
      <dsp:spPr>
        <a:xfrm>
          <a:off x="1470746" y="0"/>
          <a:ext cx="2023306" cy="202361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B00CA-44E7-4E86-AA2E-9728F458A5A2}">
      <dsp:nvSpPr>
        <dsp:cNvPr id="0" name=""/>
        <dsp:cNvSpPr/>
      </dsp:nvSpPr>
      <dsp:spPr>
        <a:xfrm>
          <a:off x="1917963" y="730586"/>
          <a:ext cx="1124312" cy="562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Individuo</a:t>
          </a:r>
        </a:p>
      </dsp:txBody>
      <dsp:txXfrm>
        <a:off x="1917963" y="730586"/>
        <a:ext cx="1124312" cy="562021"/>
      </dsp:txXfrm>
    </dsp:sp>
    <dsp:sp modelId="{6774A366-5C97-44F5-A688-F4FACFAF2EC2}">
      <dsp:nvSpPr>
        <dsp:cNvPr id="0" name=""/>
        <dsp:cNvSpPr/>
      </dsp:nvSpPr>
      <dsp:spPr>
        <a:xfrm>
          <a:off x="908779" y="1162716"/>
          <a:ext cx="2023306" cy="202361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7BFFB-C3C8-46AD-ACF7-1CC4BFDCCEBE}">
      <dsp:nvSpPr>
        <dsp:cNvPr id="0" name=""/>
        <dsp:cNvSpPr/>
      </dsp:nvSpPr>
      <dsp:spPr>
        <a:xfrm>
          <a:off x="1358276" y="1900028"/>
          <a:ext cx="1124312" cy="562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Pluralidade</a:t>
          </a:r>
        </a:p>
      </dsp:txBody>
      <dsp:txXfrm>
        <a:off x="1358276" y="1900028"/>
        <a:ext cx="1124312" cy="562021"/>
      </dsp:txXfrm>
    </dsp:sp>
    <dsp:sp modelId="{EBB3A5E3-998E-46FE-889F-E6ED4329EFB8}">
      <dsp:nvSpPr>
        <dsp:cNvPr id="0" name=""/>
        <dsp:cNvSpPr/>
      </dsp:nvSpPr>
      <dsp:spPr>
        <a:xfrm>
          <a:off x="1614752" y="2464571"/>
          <a:ext cx="1738333" cy="173903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1D3FC-E673-4E8F-86DF-E00DCE954DB0}">
      <dsp:nvSpPr>
        <dsp:cNvPr id="0" name=""/>
        <dsp:cNvSpPr/>
      </dsp:nvSpPr>
      <dsp:spPr>
        <a:xfrm>
          <a:off x="1920622" y="3071151"/>
          <a:ext cx="1124312" cy="562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/>
            <a:t>Soluções</a:t>
          </a:r>
        </a:p>
      </dsp:txBody>
      <dsp:txXfrm>
        <a:off x="1920622" y="3071151"/>
        <a:ext cx="1124312" cy="562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B2E95-8280-4EDF-9199-A44301E523E3}" type="datetimeFigureOut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D6E0D-EDF1-415D-8A70-E7753155AD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4164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660AF-8B72-437D-84BE-44675A2BDFDB}" type="datetimeFigureOut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AF604-A6AD-4E35-8602-CC8E5F6446A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816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5859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1865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89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9126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6968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1914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6907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6206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9823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5797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6298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0159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8057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1121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800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3D4B-81FF-4C67-94F9-C9ECE24B550A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539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F8A1-8CEA-44D6-8BDB-3B8B3CAF079A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915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66E9-E421-413A-9168-C4E2984AABB3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065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800C-1B27-4ED0-B1F3-F78544AF6C66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399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DF3F-2224-43D4-9E13-95879AC280AB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235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6241-0077-4A0A-B37C-C186161AC1D3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108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E438-B7EC-4BDC-9088-CD1325CDBD7B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395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A92-AB90-4837-B2BB-0EFA74D3E613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758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0EBD-3F06-452D-BB80-F18F71AFA12C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727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5B5E-E732-4505-AF68-6A9581D0D743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367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E64-5CFA-4D32-982D-AFDCB0FF5CB3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366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6E2F2-1608-4E9A-8CB0-B5A88A654602}" type="datetime1">
              <a:rPr lang="pt-BR" smtClean="0"/>
              <a:pPr/>
              <a:t>21/02/2022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06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f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755650" y="2827345"/>
            <a:ext cx="8077200" cy="1673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4900" b="1" dirty="0">
                <a:solidFill>
                  <a:srgbClr val="0000FF"/>
                </a:solidFill>
              </a:rPr>
              <a:t>COMPORTAMENTO ORGANIZACIONAL</a:t>
            </a:r>
            <a:br>
              <a:rPr lang="pt-BR" sz="4900" b="1" dirty="0">
                <a:solidFill>
                  <a:srgbClr val="0000FF"/>
                </a:solidFill>
              </a:rPr>
            </a:br>
            <a:r>
              <a:rPr lang="pt-BR" sz="4900" b="1" dirty="0">
                <a:solidFill>
                  <a:srgbClr val="0000FF"/>
                </a:solidFill>
              </a:rPr>
              <a:t>Apostila 2 – Indivíduo e Diversidade</a:t>
            </a:r>
            <a:endParaRPr lang="pt-BR" b="1" dirty="0">
              <a:solidFill>
                <a:srgbClr val="0000FF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8313" y="5732463"/>
            <a:ext cx="8077200" cy="649287"/>
          </a:xfrm>
          <a:prstGeom prst="rect">
            <a:avLst/>
          </a:prstGeom>
        </p:spPr>
        <p:txBody>
          <a:bodyPr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pt-BR" sz="2400" b="1" dirty="0">
                <a:solidFill>
                  <a:srgbClr val="000000"/>
                </a:solidFill>
                <a:cs typeface="Arial" pitchFamily="34" charset="0"/>
              </a:rPr>
              <a:t>Prof. Adm. Me. Eduardo Maalouf</a:t>
            </a:r>
          </a:p>
          <a:p>
            <a:pPr fontAlgn="auto">
              <a:spcAft>
                <a:spcPts val="0"/>
              </a:spcAft>
              <a:defRPr/>
            </a:pPr>
            <a:endParaRPr lang="pt-BR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</a:t>
            </a:fld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C529BE6-8632-47B5-BC4D-23234961B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59" y="127992"/>
            <a:ext cx="8876958" cy="111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155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10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30" y="105273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Indivíduo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pic>
        <p:nvPicPr>
          <p:cNvPr id="3" name="Imagem 2" descr="Diagrama, Esquemático&#10;&#10;Descrição gerada automaticamente">
            <a:extLst>
              <a:ext uri="{FF2B5EF4-FFF2-40B4-BE49-F238E27FC236}">
                <a16:creationId xmlns:a16="http://schemas.microsoft.com/office/drawing/2014/main" id="{8A36A175-7E7A-44CD-AD95-ADA977B595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305" y="1266725"/>
            <a:ext cx="4940936" cy="4499405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0DBF864-5C4A-44BD-8C54-D6D07F75917D}"/>
              </a:ext>
            </a:extLst>
          </p:cNvPr>
          <p:cNvSpPr txBox="1"/>
          <p:nvPr/>
        </p:nvSpPr>
        <p:spPr>
          <a:xfrm>
            <a:off x="2843808" y="5987018"/>
            <a:ext cx="2973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LIMONGI-FRANÇA, 2006, p.7</a:t>
            </a:r>
          </a:p>
        </p:txBody>
      </p:sp>
    </p:spTree>
    <p:extLst>
      <p:ext uri="{BB962C8B-B14F-4D97-AF65-F5344CB8AC3E}">
        <p14:creationId xmlns:p14="http://schemas.microsoft.com/office/powerpoint/2010/main" val="1479942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11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30" y="105273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Diversidade e Inclusão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2ABE32-04F5-4868-9A75-B17C3A245F25}"/>
              </a:ext>
            </a:extLst>
          </p:cNvPr>
          <p:cNvSpPr txBox="1"/>
          <p:nvPr/>
        </p:nvSpPr>
        <p:spPr>
          <a:xfrm>
            <a:off x="146930" y="1094173"/>
            <a:ext cx="8522742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dirty="0"/>
              <a:t>Uma pergunta não quer calar: se as pessoas são diferentes, como irão pensar de forma igual?</a:t>
            </a:r>
          </a:p>
          <a:p>
            <a:pPr algn="just"/>
            <a:endParaRPr lang="pt-BR" sz="1500" dirty="0"/>
          </a:p>
          <a:p>
            <a:pPr algn="just"/>
            <a:r>
              <a:rPr lang="pt-BR" sz="2200" dirty="0"/>
              <a:t>No ambiente organizacional, os processos, via de regra, são desenhados para atender aos objetivos organizacionais, os quais devem representar a soma dos objetivos individuais. 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Então, não se trata de pensar igual, mas ter ações convergentes e concordantes para o alcance dos objetivos organizacionais.</a:t>
            </a:r>
          </a:p>
          <a:p>
            <a:pPr algn="just"/>
            <a:endParaRPr lang="pt-BR" sz="1500" dirty="0"/>
          </a:p>
          <a:p>
            <a:pPr algn="just"/>
            <a:r>
              <a:rPr lang="pt-BR" sz="2200" dirty="0"/>
              <a:t>Esta concepção permite que as diferenças sejam utilizadas para colaborar na formação de uma visão holística e, portanto, abrangente.</a:t>
            </a:r>
          </a:p>
          <a:p>
            <a:pPr algn="just"/>
            <a:endParaRPr lang="pt-BR" sz="1500" dirty="0"/>
          </a:p>
          <a:p>
            <a:pPr algn="just"/>
            <a:r>
              <a:rPr lang="pt-BR" sz="2200" dirty="0"/>
              <a:t>A diversidade se apresenta como eixo central desta linha de pensamento, uma vez que possibilita, por meio do respeito e da inclusão, o acesso às  competências e às habilidades individuais para a solução dos problemas coletivos.</a:t>
            </a:r>
          </a:p>
          <a:p>
            <a:pPr algn="just"/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80215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12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30" y="105273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Diversidade e Inclusão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2ABE32-04F5-4868-9A75-B17C3A245F25}"/>
              </a:ext>
            </a:extLst>
          </p:cNvPr>
          <p:cNvSpPr txBox="1"/>
          <p:nvPr/>
        </p:nvSpPr>
        <p:spPr>
          <a:xfrm>
            <a:off x="146930" y="1052736"/>
            <a:ext cx="852274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dirty="0"/>
              <a:t>A nossa realidade:</a:t>
            </a:r>
          </a:p>
          <a:p>
            <a:pPr algn="just"/>
            <a:endParaRPr lang="pt-BR" sz="1000" dirty="0"/>
          </a:p>
          <a:p>
            <a:pPr algn="just"/>
            <a:r>
              <a:rPr lang="pt-BR" sz="2200" dirty="0"/>
              <a:t>Observe esta reportagem publicada no Diário do Pernambuco em 01/10/2019: &lt;</a:t>
            </a:r>
            <a:r>
              <a:rPr lang="pt-BR" sz="2000" dirty="0"/>
              <a:t>www.diariodepernambuco.com.br/noticia/brasil/2019/10/brasil-esta-em-7-lugar-em-indice-de-inclusao-e-diversidade-no-trabalh.html&gt;</a:t>
            </a:r>
          </a:p>
          <a:p>
            <a:pPr algn="just"/>
            <a:endParaRPr lang="pt-BR" sz="2200" dirty="0"/>
          </a:p>
          <a:p>
            <a:pPr algn="just"/>
            <a:r>
              <a:rPr lang="pt-BR" sz="2400" b="0" i="0" dirty="0">
                <a:solidFill>
                  <a:srgbClr val="000000"/>
                </a:solidFill>
                <a:effectLst/>
              </a:rPr>
              <a:t>Brasil está em 7º lugar em índice de inclusão e diversidade no trabalho:</a:t>
            </a:r>
          </a:p>
          <a:p>
            <a:pPr algn="just"/>
            <a:endParaRPr lang="pt-BR" sz="1000" dirty="0">
              <a:solidFill>
                <a:srgbClr val="000000"/>
              </a:solidFill>
            </a:endParaRPr>
          </a:p>
          <a:p>
            <a:pPr algn="just"/>
            <a:r>
              <a:rPr lang="pt-BR" sz="2200" b="0" i="0" dirty="0">
                <a:effectLst/>
              </a:rPr>
              <a:t>O Brasil ficou no 7º lugar no Kantar Inclusion Index, primeiro índice global de inclusão e diversidade baseado exclusivamente em feedbacks de funcionários de todo o mundo. Os resultados saíram de entrevistas com mais de 18 mil pessoas, em 14 países e 24 setores diferentes com o objetivo de ajudar as empresas a entender e abordar melhor a inclusão, a diversidade e a igualdade no local de trabalho considerando determinantes como gênero, etnia, idade, orientação sexual, saúde e bem-estar no trabalho.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715429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13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30" y="105273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Diversidade e Inclusão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2ABE32-04F5-4868-9A75-B17C3A245F25}"/>
              </a:ext>
            </a:extLst>
          </p:cNvPr>
          <p:cNvSpPr txBox="1"/>
          <p:nvPr/>
        </p:nvSpPr>
        <p:spPr>
          <a:xfrm>
            <a:off x="146930" y="1052736"/>
            <a:ext cx="85227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22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55818FA-E55E-4591-943B-28E2431A2048}"/>
              </a:ext>
            </a:extLst>
          </p:cNvPr>
          <p:cNvSpPr txBox="1"/>
          <p:nvPr/>
        </p:nvSpPr>
        <p:spPr>
          <a:xfrm>
            <a:off x="346633" y="1112454"/>
            <a:ext cx="8450734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0" i="0" dirty="0">
                <a:effectLst/>
                <a:latin typeface="+mj-lt"/>
              </a:rPr>
              <a:t>De acordo com o estudo, os colaboradores brasileiros enfrentam desafios no ambiente profissional e sentem dificuldades em compartilhar os seus problemas internamente. Do total de entrevistados:</a:t>
            </a:r>
          </a:p>
          <a:p>
            <a:pPr algn="just"/>
            <a:endParaRPr lang="pt-BR" sz="1500" b="0" i="0" dirty="0">
              <a:effectLst/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b="0" i="0" dirty="0">
                <a:effectLst/>
                <a:latin typeface="+mj-lt"/>
              </a:rPr>
              <a:t>67% disseram não se sentir confortáveis para reportar comportamentos negativos para a liderança ou aos gestores de recursos humanos </a:t>
            </a:r>
          </a:p>
          <a:p>
            <a:pPr algn="just"/>
            <a:endParaRPr lang="pt-BR" sz="15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b="0" i="0" dirty="0">
                <a:effectLst/>
                <a:latin typeface="+mj-lt"/>
              </a:rPr>
              <a:t>25% responderam que foram assediados ou intimidados nos últimos 12 meses.</a:t>
            </a:r>
          </a:p>
          <a:p>
            <a:pPr algn="l"/>
            <a:endParaRPr lang="pt-BR" sz="1500" b="0" i="0" dirty="0">
              <a:solidFill>
                <a:srgbClr val="212529"/>
              </a:solidFill>
              <a:effectLst/>
              <a:latin typeface="IBM Plex Sans" panose="020B0503050203000203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b="0" i="0" dirty="0">
                <a:effectLst/>
              </a:rPr>
              <a:t>35% observaram discriminação negativa em relação a outras pessoas dentro da empresa.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1500" b="0" i="0" dirty="0">
              <a:effectLst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b="0" i="0" dirty="0">
                <a:effectLst/>
              </a:rPr>
              <a:t>34% dizem enfrentar obstáculos em suas carreiras relacionados ao gênero, idade, etnia e orientação sexual.</a:t>
            </a:r>
            <a:endParaRPr lang="pt-B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022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14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30" y="105273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Diversidade e Inclusão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2ABE32-04F5-4868-9A75-B17C3A245F25}"/>
              </a:ext>
            </a:extLst>
          </p:cNvPr>
          <p:cNvSpPr txBox="1"/>
          <p:nvPr/>
        </p:nvSpPr>
        <p:spPr>
          <a:xfrm>
            <a:off x="146930" y="1052736"/>
            <a:ext cx="85227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22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55818FA-E55E-4591-943B-28E2431A2048}"/>
              </a:ext>
            </a:extLst>
          </p:cNvPr>
          <p:cNvSpPr txBox="1"/>
          <p:nvPr/>
        </p:nvSpPr>
        <p:spPr>
          <a:xfrm>
            <a:off x="346633" y="980728"/>
            <a:ext cx="8450734" cy="337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b="0" i="0" dirty="0">
                <a:effectLst/>
              </a:rPr>
              <a:t>28% sentem que suas empresas precisam ser mais inclusivas e diversas do que são atualmente</a:t>
            </a:r>
          </a:p>
          <a:p>
            <a:pPr algn="l"/>
            <a:endParaRPr lang="pt-BR" sz="1500" b="0" i="0" dirty="0">
              <a:effectLst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b="0" i="0" dirty="0">
                <a:effectLst/>
              </a:rPr>
              <a:t>22% dos funcionários sentem que as oportunidades não são direcionadas para as pessoas mais merecedoras.</a:t>
            </a:r>
          </a:p>
          <a:p>
            <a:pPr algn="just"/>
            <a:br>
              <a:rPr lang="pt-BR" sz="2200" b="0" i="0" dirty="0">
                <a:effectLst/>
              </a:rPr>
            </a:br>
            <a:r>
              <a:rPr lang="pt-BR" sz="2200" b="0" i="0" dirty="0">
                <a:effectLst/>
              </a:rPr>
              <a:t>“A constatação que mais deve alertar os departamentos de RH brasileiros é relacionada ao </a:t>
            </a:r>
            <a:r>
              <a:rPr lang="pt-BR" sz="2200" b="0" i="1" dirty="0">
                <a:effectLst/>
              </a:rPr>
              <a:t>bullying</a:t>
            </a:r>
            <a:r>
              <a:rPr lang="pt-BR" sz="2200" b="0" i="0" dirty="0">
                <a:effectLst/>
              </a:rPr>
              <a:t>. O país é identificado com o maior nível de discriminação no ambiente de trabalho, ao lado de México e Cingapura”, aponta o estudo.</a:t>
            </a:r>
            <a:endParaRPr lang="pt-BR" sz="2200" dirty="0">
              <a:latin typeface="+mj-lt"/>
            </a:endParaRPr>
          </a:p>
        </p:txBody>
      </p:sp>
      <p:pic>
        <p:nvPicPr>
          <p:cNvPr id="3" name="Imagem 2" descr="Desenho animado para crianças&#10;&#10;Descrição gerada automaticamente com confiança média">
            <a:extLst>
              <a:ext uri="{FF2B5EF4-FFF2-40B4-BE49-F238E27FC236}">
                <a16:creationId xmlns:a16="http://schemas.microsoft.com/office/drawing/2014/main" id="{7B4B9A68-1AB9-4FB3-88E3-507BBC225C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709" y="4293096"/>
            <a:ext cx="4346555" cy="2432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44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15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30" y="105273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Diversidade e Inclusão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2ABE32-04F5-4868-9A75-B17C3A245F25}"/>
              </a:ext>
            </a:extLst>
          </p:cNvPr>
          <p:cNvSpPr txBox="1"/>
          <p:nvPr/>
        </p:nvSpPr>
        <p:spPr>
          <a:xfrm>
            <a:off x="146930" y="1052736"/>
            <a:ext cx="85227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22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55818FA-E55E-4591-943B-28E2431A2048}"/>
              </a:ext>
            </a:extLst>
          </p:cNvPr>
          <p:cNvSpPr txBox="1"/>
          <p:nvPr/>
        </p:nvSpPr>
        <p:spPr>
          <a:xfrm>
            <a:off x="346633" y="980728"/>
            <a:ext cx="8450734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+mj-lt"/>
              </a:rPr>
              <a:t>A diversidade pode ser observada através de dois níveis (ROBBINS, 2011, p.39):</a:t>
            </a:r>
          </a:p>
          <a:p>
            <a:pPr algn="just"/>
            <a:endParaRPr lang="pt-BR" sz="1500" b="0" i="0" dirty="0">
              <a:effectLst/>
              <a:latin typeface="+mj-lt"/>
            </a:endParaRPr>
          </a:p>
          <a:p>
            <a:pPr algn="just"/>
            <a:r>
              <a:rPr lang="pt-BR" sz="2200" dirty="0">
                <a:latin typeface="+mj-lt"/>
              </a:rPr>
              <a:t>Nível superficial: diferenças em características facilmente observáveis, também denominadas características biográficas: como idade, gênero, etnia, religião, deficiência, orientação sexual e estabilidade no emprego, que podem ativar estereótipos limitadores de competências e habilidades.</a:t>
            </a:r>
          </a:p>
          <a:p>
            <a:pPr algn="just"/>
            <a:endParaRPr lang="pt-BR" sz="1500" b="0" i="0" dirty="0">
              <a:effectLst/>
              <a:latin typeface="+mj-lt"/>
            </a:endParaRPr>
          </a:p>
          <a:p>
            <a:pPr algn="just"/>
            <a:r>
              <a:rPr lang="pt-BR" sz="2200" b="0" i="0" dirty="0">
                <a:effectLst/>
                <a:latin typeface="+mj-lt"/>
              </a:rPr>
              <a:t>Nível profundo: diferenças de valores, personalidades e preferências e orientações, que podem ativar estereótipos limitadores de competências e habilidades.</a:t>
            </a:r>
          </a:p>
          <a:p>
            <a:pPr algn="just"/>
            <a:endParaRPr lang="pt-BR" sz="1500" b="0" i="0" dirty="0">
              <a:effectLst/>
              <a:latin typeface="+mj-lt"/>
            </a:endParaRPr>
          </a:p>
          <a:p>
            <a:pPr algn="just"/>
            <a:r>
              <a:rPr lang="pt-BR" sz="2200" b="0" i="0" dirty="0">
                <a:effectLst/>
                <a:latin typeface="+mj-lt"/>
              </a:rPr>
              <a:t>Estes estereótipos conduzem à discriminação (no sentido da exclusão) que devem ser combatida, pois influenciam negativamente nos comportamentos dos indivíduos e dos grupos, produzindo um ambiente altamente tóxico, permeado pela insegurança, expressa em ações como assédio moral, assédio sexual e tratamento desigual.</a:t>
            </a:r>
            <a:endParaRPr lang="pt-B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907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Objetivos do Encontro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/>
          </a:bodyPr>
          <a:lstStyle/>
          <a:p>
            <a:r>
              <a:rPr lang="pt-BR" sz="2800" dirty="0"/>
              <a:t>Conceituar individuo.</a:t>
            </a:r>
          </a:p>
          <a:p>
            <a:pPr marL="0" indent="0">
              <a:buNone/>
            </a:pPr>
            <a:endParaRPr lang="pt-BR" sz="2800" dirty="0"/>
          </a:p>
          <a:p>
            <a:pPr algn="just"/>
            <a:r>
              <a:rPr lang="pt-BR" sz="2800" dirty="0"/>
              <a:t>Entender a diversidade e a inclusão.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Compreender os níveis de diversidade e suas influências no ambiente do trabalho.</a:t>
            </a:r>
          </a:p>
          <a:p>
            <a:endParaRPr lang="pt-BR" sz="2800" dirty="0"/>
          </a:p>
          <a:p>
            <a:pPr marL="118872" indent="0">
              <a:buNone/>
            </a:pPr>
            <a:endParaRPr lang="pt-BR" sz="2800" dirty="0"/>
          </a:p>
          <a:p>
            <a:endParaRPr lang="pt-BR" sz="2800" dirty="0"/>
          </a:p>
          <a:p>
            <a:pPr marL="118872" indent="0">
              <a:buNone/>
            </a:pP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2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9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3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746" y="2099629"/>
            <a:ext cx="3842222" cy="36317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200" b="0" dirty="0">
              <a:latin typeface="+mn-lt"/>
            </a:endParaRPr>
          </a:p>
          <a:p>
            <a:pPr algn="just" eaLnBrk="1" hangingPunct="1">
              <a:defRPr/>
            </a:pPr>
            <a:r>
              <a:rPr lang="pt-BR" sz="2200" b="0" dirty="0">
                <a:latin typeface="+mn-lt"/>
              </a:rPr>
              <a:t>Contudo, o grande desafio reside em saber como lidar e respeitar as diferenças e fazê-las convergir para atender aos interesses do cidadão, do grupo e da estrutura organizacional (hierarquia, processos, normas e procedimentos).</a:t>
            </a:r>
          </a:p>
          <a:p>
            <a:pPr algn="just" eaLnBrk="1" hangingPunct="1">
              <a:defRPr/>
            </a:pPr>
            <a:endParaRPr lang="pt-BR" sz="22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Indivíduo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E4F272D-5ED6-4214-B772-7485CA2D88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079884"/>
              </p:ext>
            </p:extLst>
          </p:nvPr>
        </p:nvGraphicFramePr>
        <p:xfrm>
          <a:off x="4283968" y="2077900"/>
          <a:ext cx="4402832" cy="420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 Box 13">
            <a:extLst>
              <a:ext uri="{FF2B5EF4-FFF2-40B4-BE49-F238E27FC236}">
                <a16:creationId xmlns:a16="http://schemas.microsoft.com/office/drawing/2014/main" id="{9EA30D12-EAB8-43F8-91EC-97B040D58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1049300"/>
            <a:ext cx="8628447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pt-BR" sz="2200" b="0" dirty="0">
                <a:latin typeface="+mn-lt"/>
              </a:rPr>
              <a:t>A singularidade de cada pessoa no contexto organizacional representa uma riqueza de grande valor para as organizações.</a:t>
            </a: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6299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4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3" y="976598"/>
            <a:ext cx="8628447" cy="39703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pt-BR" sz="2200" b="0" dirty="0">
                <a:latin typeface="+mn-lt"/>
              </a:rPr>
              <a:t>O primeiro passo é entender o significado de indivíduo. </a:t>
            </a:r>
            <a:endParaRPr lang="pt-BR" sz="1400" b="0" dirty="0">
              <a:latin typeface="+mn-lt"/>
            </a:endParaRPr>
          </a:p>
          <a:p>
            <a:pPr algn="just" eaLnBrk="1" hangingPunct="1">
              <a:defRPr/>
            </a:pPr>
            <a:endParaRPr lang="pt-BR" sz="1400" b="0" dirty="0">
              <a:latin typeface="+mn-lt"/>
            </a:endParaRPr>
          </a:p>
          <a:p>
            <a:pPr algn="just" eaLnBrk="1" hangingPunct="1">
              <a:defRPr/>
            </a:pPr>
            <a:r>
              <a:rPr lang="pt-BR" sz="2200" b="0" dirty="0">
                <a:latin typeface="+mn-lt"/>
              </a:rPr>
              <a:t>Algumas definições:</a:t>
            </a:r>
          </a:p>
          <a:p>
            <a:pPr algn="just" eaLnBrk="1" hangingPunct="1">
              <a:defRPr/>
            </a:pPr>
            <a:endParaRPr lang="pt-BR" sz="1500" b="0" dirty="0">
              <a:latin typeface="+mn-lt"/>
            </a:endParaRPr>
          </a:p>
          <a:p>
            <a:pPr algn="just" eaLnBrk="1" hangingPunct="1">
              <a:defRPr/>
            </a:pPr>
            <a:r>
              <a:rPr lang="pt-BR" sz="2200" b="0" i="0" dirty="0">
                <a:solidFill>
                  <a:srgbClr val="333333"/>
                </a:solidFill>
                <a:effectLst/>
                <a:latin typeface="+mn-lt"/>
              </a:rPr>
              <a:t>Indivíduo consiste num ser individual, conhecido pela sua </a:t>
            </a:r>
            <a:r>
              <a:rPr lang="pt-BR" sz="2200" b="1" i="0" dirty="0">
                <a:solidFill>
                  <a:srgbClr val="333333"/>
                </a:solidFill>
                <a:effectLst/>
                <a:latin typeface="+mn-lt"/>
              </a:rPr>
              <a:t>existência única e indivisível</a:t>
            </a:r>
            <a:r>
              <a:rPr lang="pt-BR" sz="2200" b="0" i="0" dirty="0">
                <a:solidFill>
                  <a:srgbClr val="333333"/>
                </a:solidFill>
                <a:effectLst/>
                <a:latin typeface="+mn-lt"/>
              </a:rPr>
              <a:t>. Este termo costuma ser utilizado como sinônimo de </a:t>
            </a:r>
            <a:r>
              <a:rPr lang="pt-BR" sz="2200" b="1" i="0" dirty="0">
                <a:solidFill>
                  <a:srgbClr val="333333"/>
                </a:solidFill>
                <a:effectLst/>
                <a:latin typeface="+mn-lt"/>
              </a:rPr>
              <a:t>cidadão</a:t>
            </a:r>
            <a:r>
              <a:rPr lang="pt-BR" sz="2200" b="0" i="0" dirty="0">
                <a:solidFill>
                  <a:srgbClr val="333333"/>
                </a:solidFill>
                <a:effectLst/>
                <a:latin typeface="+mn-lt"/>
              </a:rPr>
              <a:t>, ou seja, um </a:t>
            </a:r>
            <a:r>
              <a:rPr lang="pt-BR" sz="2200" b="1" i="0" dirty="0">
                <a:solidFill>
                  <a:srgbClr val="333333"/>
                </a:solidFill>
                <a:effectLst/>
                <a:latin typeface="+mn-lt"/>
              </a:rPr>
              <a:t>ser humano</a:t>
            </a:r>
            <a:r>
              <a:rPr lang="pt-BR" sz="2200" b="0" i="0" dirty="0">
                <a:solidFill>
                  <a:srgbClr val="333333"/>
                </a:solidFill>
                <a:effectLst/>
                <a:latin typeface="+mn-lt"/>
              </a:rPr>
              <a:t> inserido num ambiente social. (significados.com.br/individuo/)</a:t>
            </a:r>
            <a:endParaRPr lang="pt-BR" sz="2200" b="0" dirty="0">
              <a:latin typeface="+mn-lt"/>
            </a:endParaRPr>
          </a:p>
          <a:p>
            <a:pPr algn="just" eaLnBrk="1" hangingPunct="1">
              <a:defRPr/>
            </a:pPr>
            <a:endParaRPr lang="pt-BR" sz="1500" b="0" dirty="0">
              <a:latin typeface="+mn-lt"/>
            </a:endParaRPr>
          </a:p>
          <a:p>
            <a:pPr algn="just" eaLnBrk="1" hangingPunct="1">
              <a:defRPr/>
            </a:pPr>
            <a:r>
              <a:rPr lang="pt-BR" sz="2200" b="0" i="0" dirty="0">
                <a:effectLst/>
                <a:latin typeface="+mn-lt"/>
              </a:rPr>
              <a:t>Indivíduo “se conecta com aquilo que é </a:t>
            </a:r>
            <a:r>
              <a:rPr lang="pt-BR" sz="2200" i="0" dirty="0">
                <a:effectLst/>
                <a:latin typeface="+mn-lt"/>
              </a:rPr>
              <a:t>um elemento concreto </a:t>
            </a:r>
            <a:r>
              <a:rPr lang="pt-BR" sz="2200" b="0" i="0" dirty="0">
                <a:effectLst/>
                <a:latin typeface="+mn-lt"/>
              </a:rPr>
              <a:t>dentro de um sistema global. É projetado em </a:t>
            </a:r>
            <a:r>
              <a:rPr lang="pt-BR" sz="2200" b="0" i="0" u="sng" dirty="0">
                <a:effectLst/>
                <a:latin typeface="+mn-lt"/>
              </a:rPr>
              <a:t>três contextos da linguagem</a:t>
            </a:r>
            <a:r>
              <a:rPr lang="pt-BR" sz="2200" b="0" i="0" dirty="0">
                <a:effectLst/>
                <a:latin typeface="+mn-lt"/>
              </a:rPr>
              <a:t>: na biologia, na  filosofia e na vida cotidiana.” (etimologia.com.br/individuo/)</a:t>
            </a:r>
            <a:endParaRPr lang="pt-BR" sz="22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Indivíduo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5926528-83AC-4127-A841-0FA44078AE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8436" y="4949743"/>
            <a:ext cx="4092474" cy="157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4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5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815" y="92929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Indivíduo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11F1CCD1-78E0-4ADB-9532-28855406F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991076"/>
            <a:ext cx="8628447" cy="144655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pt-BR" sz="2200" b="0" dirty="0">
                <a:latin typeface="+mn-lt"/>
              </a:rPr>
              <a:t>As perspectivas fornecem o entendimento para compreender como funciona o comportamento das pessoas e, consequentemente, dos grupos:</a:t>
            </a:r>
          </a:p>
          <a:p>
            <a:pPr algn="just" eaLnBrk="1" hangingPunct="1">
              <a:defRPr/>
            </a:pPr>
            <a:endParaRPr lang="pt-BR" sz="2200" b="0" dirty="0"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2ABE32-04F5-4868-9A75-B17C3A245F25}"/>
              </a:ext>
            </a:extLst>
          </p:cNvPr>
          <p:cNvSpPr txBox="1"/>
          <p:nvPr/>
        </p:nvSpPr>
        <p:spPr>
          <a:xfrm>
            <a:off x="183505" y="2252428"/>
            <a:ext cx="852274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b="0" i="0" dirty="0">
                <a:effectLst/>
                <a:latin typeface="+mj-lt"/>
              </a:rPr>
              <a:t>Biologia: Desde o século XVIII existe a atual classificação dos seres vivos. Todas as espécies pertencem à determinada ordem e </a:t>
            </a:r>
            <a:r>
              <a:rPr lang="pt-BR" sz="2200" b="0" i="0" u="sng" dirty="0">
                <a:effectLst/>
                <a:latin typeface="+mj-lt"/>
              </a:rPr>
              <a:t>cada ser</a:t>
            </a:r>
            <a:r>
              <a:rPr lang="pt-BR" sz="2200" b="0" i="0" dirty="0">
                <a:effectLst/>
                <a:latin typeface="+mj-lt"/>
              </a:rPr>
              <a:t> particular é um indivíduo ou organismo vivo.</a:t>
            </a:r>
          </a:p>
          <a:p>
            <a:pPr algn="just"/>
            <a:endParaRPr lang="pt-BR" sz="1500" dirty="0">
              <a:latin typeface="+mj-lt"/>
            </a:endParaRPr>
          </a:p>
          <a:p>
            <a:pPr marL="357188" algn="just"/>
            <a:r>
              <a:rPr lang="pt-BR" sz="2200" b="0" i="0" dirty="0">
                <a:effectLst/>
              </a:rPr>
              <a:t>Os indivíduos de uma espécie tem uma série de características comuns: formam um nível organizacional, possuem processos metabólicos, suas células se desenvolvem, tem um grau de adaptação ao meio natural e se reproduzem (quando este último acontece, cria-se um novo ser vivo ou indivíduo).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732935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6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30" y="105273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Indivíduo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2ABE32-04F5-4868-9A75-B17C3A245F25}"/>
              </a:ext>
            </a:extLst>
          </p:cNvPr>
          <p:cNvSpPr txBox="1"/>
          <p:nvPr/>
        </p:nvSpPr>
        <p:spPr>
          <a:xfrm>
            <a:off x="146930" y="1033909"/>
            <a:ext cx="8522742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b="0" i="0" dirty="0">
                <a:effectLst/>
                <a:latin typeface="+mj-lt"/>
              </a:rPr>
              <a:t>Filosofia: que traz três visões evolutivas:</a:t>
            </a:r>
          </a:p>
          <a:p>
            <a:pPr algn="just"/>
            <a:endParaRPr lang="pt-BR" sz="1500" b="0" i="0" dirty="0">
              <a:effectLst/>
              <a:latin typeface="+mj-lt"/>
            </a:endParaRPr>
          </a:p>
          <a:p>
            <a:pPr marL="628650" indent="-271463" algn="just">
              <a:buFont typeface="Wingdings" panose="05000000000000000000" pitchFamily="2" charset="2"/>
              <a:buChar char="ü"/>
            </a:pPr>
            <a:r>
              <a:rPr lang="pt-BR" sz="2200" dirty="0">
                <a:latin typeface="+mj-lt"/>
              </a:rPr>
              <a:t>F</a:t>
            </a:r>
            <a:r>
              <a:rPr lang="pt-BR" sz="2200" b="0" i="0" dirty="0">
                <a:effectLst/>
                <a:latin typeface="+mj-lt"/>
              </a:rPr>
              <a:t>ilosofia grega aparece a distinção entre ser individual e ser universal. </a:t>
            </a:r>
          </a:p>
          <a:p>
            <a:pPr marL="628650" algn="just"/>
            <a:r>
              <a:rPr lang="pt-BR" sz="2200" b="0" i="0" dirty="0">
                <a:effectLst/>
                <a:latin typeface="+mj-lt"/>
              </a:rPr>
              <a:t>O primeiro é algo ou alguém concreto e particular, enquanto que o segundo é resultado da abstração (há homens específicos que podemos identificar e, ao mesmo tempo, existe a ideia de homem que tem um caráter universal).</a:t>
            </a:r>
          </a:p>
          <a:p>
            <a:pPr marL="628650" indent="-271463" algn="just"/>
            <a:endParaRPr lang="pt-BR" sz="1000" dirty="0">
              <a:latin typeface="+mj-lt"/>
            </a:endParaRPr>
          </a:p>
          <a:p>
            <a:pPr marL="628650" indent="-271463" algn="just">
              <a:buFont typeface="Wingdings" panose="05000000000000000000" pitchFamily="2" charset="2"/>
              <a:buChar char="ü"/>
            </a:pPr>
            <a:r>
              <a:rPr lang="pt-BR" sz="2200" dirty="0">
                <a:latin typeface="+mj-lt"/>
              </a:rPr>
              <a:t>Filosofia cristã: </a:t>
            </a:r>
            <a:r>
              <a:rPr lang="pt-BR" sz="2200" b="0" i="0" dirty="0">
                <a:effectLst/>
              </a:rPr>
              <a:t>a ideia de pessoa envolve uma substância individual de natureza racional que se opõe à substância divina e perfeita. A partir deste pensamento, o resto dos seres individuais (os animais) pertence a outra categoria, pois são criaturas e não indivíduos.</a:t>
            </a:r>
          </a:p>
          <a:p>
            <a:pPr marL="628650" indent="-271463" algn="just"/>
            <a:endParaRPr lang="pt-BR" sz="1000" dirty="0"/>
          </a:p>
          <a:p>
            <a:pPr marL="628650" indent="-271463" algn="just">
              <a:buFont typeface="Wingdings" panose="05000000000000000000" pitchFamily="2" charset="2"/>
              <a:buChar char="ü"/>
            </a:pPr>
            <a:r>
              <a:rPr lang="pt-BR" sz="2200" dirty="0"/>
              <a:t>Filosofia moderna: </a:t>
            </a:r>
            <a:r>
              <a:rPr lang="pt-BR" sz="2200" b="0" i="0" dirty="0">
                <a:effectLst/>
              </a:rPr>
              <a:t>a ideia de pessoa incorporou aspectos psicológicos, éticos e jurídicos.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26737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7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30" y="105273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Indivíduo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2ABE32-04F5-4868-9A75-B17C3A245F25}"/>
              </a:ext>
            </a:extLst>
          </p:cNvPr>
          <p:cNvSpPr txBox="1"/>
          <p:nvPr/>
        </p:nvSpPr>
        <p:spPr>
          <a:xfrm>
            <a:off x="146930" y="1094173"/>
            <a:ext cx="8522742" cy="5524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b="0" i="0" dirty="0">
                <a:effectLst/>
                <a:latin typeface="+mj-lt"/>
              </a:rPr>
              <a:t>Dentro da perspectiva da filosofia moderna, destaca-se o</a:t>
            </a:r>
            <a:r>
              <a:rPr lang="pt-BR" sz="2200" dirty="0">
                <a:latin typeface="+mj-lt"/>
              </a:rPr>
              <a:t> conceito apresentado pelo dicionário eletrônico significados, que inclui a abordagem da Sociologia:</a:t>
            </a:r>
          </a:p>
          <a:p>
            <a:pPr algn="just"/>
            <a:endParaRPr lang="pt-BR" sz="1500" b="0" i="0" dirty="0">
              <a:effectLst/>
              <a:latin typeface="+mj-lt"/>
            </a:endParaRPr>
          </a:p>
          <a:p>
            <a:pPr algn="just"/>
            <a:r>
              <a:rPr lang="pt-BR" sz="2200" b="0" i="0" dirty="0">
                <a:effectLst/>
              </a:rPr>
              <a:t>O indivíduo é considerado “como sinônimo de ser humano / cidadão” sendo aquele “que possui uma </a:t>
            </a:r>
            <a:r>
              <a:rPr lang="pt-BR" sz="2200" b="1" i="0" dirty="0">
                <a:effectLst/>
              </a:rPr>
              <a:t>identidade própria</a:t>
            </a:r>
            <a:r>
              <a:rPr lang="pt-BR" sz="2200" b="0" i="0" dirty="0">
                <a:effectLst/>
              </a:rPr>
              <a:t> que o distingue dos demais indivíduos.” </a:t>
            </a:r>
            <a:r>
              <a:rPr lang="pt-BR" sz="2200" b="0" i="0" dirty="0">
                <a:solidFill>
                  <a:srgbClr val="333333"/>
                </a:solidFill>
                <a:effectLst/>
                <a:latin typeface="+mn-lt"/>
              </a:rPr>
              <a:t>(significados.com.br/individuo/)</a:t>
            </a:r>
            <a:endParaRPr lang="pt-BR" sz="2200" b="0" i="0" dirty="0">
              <a:effectLst/>
            </a:endParaRPr>
          </a:p>
          <a:p>
            <a:pPr algn="just"/>
            <a:endParaRPr lang="pt-BR" sz="1500" dirty="0"/>
          </a:p>
          <a:p>
            <a:pPr algn="just"/>
            <a:r>
              <a:rPr lang="pt-BR" sz="2200" dirty="0"/>
              <a:t>Na visão jurídica, este ser é suscetível de adquirir direitos e contrair obrigações.</a:t>
            </a:r>
          </a:p>
          <a:p>
            <a:pPr algn="just"/>
            <a:endParaRPr lang="pt-BR" sz="1500" dirty="0"/>
          </a:p>
          <a:p>
            <a:pPr algn="just"/>
            <a:r>
              <a:rPr lang="pt-BR" sz="2200" dirty="0"/>
              <a:t>E no olhar da Psicologia é um ser dotado de aspectos físicos e psíquicos que o definem pelo seu caráter singular e único. </a:t>
            </a:r>
          </a:p>
          <a:p>
            <a:pPr algn="just"/>
            <a:endParaRPr lang="pt-BR" sz="2200" b="0" i="0" dirty="0">
              <a:effectLst/>
            </a:endParaRPr>
          </a:p>
          <a:p>
            <a:pPr algn="just"/>
            <a:r>
              <a:rPr lang="pt-BR" sz="2200" dirty="0"/>
              <a:t>Percebe-se que as abordagens são complementares e essenciais para a formação de um quadro que permita entender: os aspectos comuns e os aspectos peculiares das pessoas. </a:t>
            </a:r>
            <a:endParaRPr lang="pt-BR" sz="22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8139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8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30" y="105273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Indivíduo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2ABE32-04F5-4868-9A75-B17C3A245F25}"/>
              </a:ext>
            </a:extLst>
          </p:cNvPr>
          <p:cNvSpPr txBox="1"/>
          <p:nvPr/>
        </p:nvSpPr>
        <p:spPr>
          <a:xfrm>
            <a:off x="146930" y="944030"/>
            <a:ext cx="8522742" cy="5432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200" dirty="0"/>
              <a:t>No contexto organizacional Limongi-França (2006, p. 7) observa: 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“Para entender as empresas é preciso de uma visão de pessoas. As pessoas têm respostas complexas, com potencialidades e reações biológicas, psicológicas e sociais. E destaca a visão biopsicossocial para compreender estas reações. </a:t>
            </a:r>
          </a:p>
          <a:p>
            <a:pPr algn="just"/>
            <a:endParaRPr lang="pt-BR" sz="1500" dirty="0"/>
          </a:p>
          <a:p>
            <a:pPr algn="just"/>
            <a:r>
              <a:rPr lang="pt-BR" sz="2200" dirty="0"/>
              <a:t>“Essas reações, com variadas combinações e intensidades, podem ser compreendidas  em camadas biopsicossociais”, uma abordagem integrada do ser humano, marcada pelo dinamismo e interdependência:</a:t>
            </a:r>
          </a:p>
          <a:p>
            <a:pPr algn="just"/>
            <a:endParaRPr lang="pt-BR" sz="1000" b="0" i="0" dirty="0">
              <a:effectLst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Camada biológica: características físicas herdadas ou adquiridas pelo indivíduo ao ser gerado e no decorrer de sua vida.</a:t>
            </a:r>
          </a:p>
          <a:p>
            <a:pPr algn="just"/>
            <a:endParaRPr lang="pt-BR" sz="700" b="0" i="0" dirty="0">
              <a:effectLst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Camada psicológica:  processos efetivos, emocionais e de raciocínio, conscientes e inconscientes, que formam a personalidade de cada individuo e como percebe as situações.</a:t>
            </a:r>
            <a:endParaRPr lang="pt-BR" sz="22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6896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9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30" y="1052736"/>
            <a:ext cx="8556439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pt-BR" sz="2000" b="0" dirty="0">
              <a:latin typeface="+mn-lt"/>
            </a:endParaRPr>
          </a:p>
          <a:p>
            <a:pPr algn="just" eaLnBrk="1" hangingPunct="1">
              <a:defRPr/>
            </a:pPr>
            <a:endParaRPr lang="pt-BR" sz="10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Indivíduo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F9CFBCB-6BFC-40A5-B152-60F6C25B2948}"/>
              </a:ext>
            </a:extLst>
          </p:cNvPr>
          <p:cNvSpPr txBox="1"/>
          <p:nvPr/>
        </p:nvSpPr>
        <p:spPr>
          <a:xfrm>
            <a:off x="441746" y="32654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2ABE32-04F5-4868-9A75-B17C3A245F25}"/>
              </a:ext>
            </a:extLst>
          </p:cNvPr>
          <p:cNvSpPr txBox="1"/>
          <p:nvPr/>
        </p:nvSpPr>
        <p:spPr>
          <a:xfrm>
            <a:off x="146930" y="1094173"/>
            <a:ext cx="852274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200" dirty="0"/>
              <a:t>Camada social:  envolve as influências do ambiente e dos grupos sociais em que participa e convive: valores, crenças, hábitos, costumes.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A visão biopsicossocial permite ao gestor compreender e mapear os riscos que cada atividade oferece para o indivíduo e para o grupo, em busca de proporcionar a melhor condição de trabalho possível. Tanto no aspecto físico, como nos aspectos psicológico e social.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Por outro lado, revela algo óbvio e fundamental para o desempenho eficiente das atividades organizacionais: As pessoas são diferentes! 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Cabe a cada gestor respeitar as diferenças, buscar a inclusão e tirar o máximo de proveito das individualidades para o estabelecimento de um ambiente favorável para a realização das tarefas.</a:t>
            </a:r>
          </a:p>
          <a:p>
            <a:pPr algn="just"/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0367945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</TotalTime>
  <Words>1451</Words>
  <Application>Microsoft Office PowerPoint</Application>
  <PresentationFormat>Apresentação na tela (4:3)</PresentationFormat>
  <Paragraphs>140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IBM Plex Sans</vt:lpstr>
      <vt:lpstr>Wingdings</vt:lpstr>
      <vt:lpstr>Tema do Office</vt:lpstr>
      <vt:lpstr>Apresentação do PowerPoint</vt:lpstr>
      <vt:lpstr>Objetivos do Encontro</vt:lpstr>
      <vt:lpstr>Indivíduo</vt:lpstr>
      <vt:lpstr>Indivíduo</vt:lpstr>
      <vt:lpstr>Indivíduo</vt:lpstr>
      <vt:lpstr>Indivíduo</vt:lpstr>
      <vt:lpstr>Indivíduo</vt:lpstr>
      <vt:lpstr>Indivíduo</vt:lpstr>
      <vt:lpstr>Indivíduo</vt:lpstr>
      <vt:lpstr>Indivíduo</vt:lpstr>
      <vt:lpstr>Diversidade e Inclusão</vt:lpstr>
      <vt:lpstr>Diversidade e Inclusão</vt:lpstr>
      <vt:lpstr>Diversidade e Inclusão</vt:lpstr>
      <vt:lpstr>Diversidade e Inclusão</vt:lpstr>
      <vt:lpstr>Diversidade e Inclusão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PREÇOS</dc:title>
  <dc:creator>Eduardo</dc:creator>
  <cp:lastModifiedBy>Eduardo Maalouf</cp:lastModifiedBy>
  <cp:revision>94</cp:revision>
  <dcterms:created xsi:type="dcterms:W3CDTF">2013-01-28T03:37:54Z</dcterms:created>
  <dcterms:modified xsi:type="dcterms:W3CDTF">2022-02-21T12:41:18Z</dcterms:modified>
</cp:coreProperties>
</file>